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9" r:id="rId3"/>
    <p:sldId id="288" r:id="rId4"/>
    <p:sldId id="263" r:id="rId5"/>
    <p:sldId id="264" r:id="rId6"/>
    <p:sldId id="265" r:id="rId7"/>
    <p:sldId id="271" r:id="rId8"/>
    <p:sldId id="270" r:id="rId9"/>
    <p:sldId id="272" r:id="rId10"/>
    <p:sldId id="274" r:id="rId11"/>
    <p:sldId id="275" r:id="rId12"/>
    <p:sldId id="276" r:id="rId13"/>
    <p:sldId id="280" r:id="rId14"/>
    <p:sldId id="289" r:id="rId15"/>
    <p:sldId id="282" r:id="rId16"/>
    <p:sldId id="283" r:id="rId17"/>
    <p:sldId id="284" r:id="rId18"/>
    <p:sldId id="285" r:id="rId19"/>
    <p:sldId id="287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08E63-466F-4765-B724-46B2AF492009}" v="1076" dt="2025-01-31T13:56:51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Brennan" userId="82491d93330ec6fa" providerId="LiveId" clId="{65608E63-466F-4765-B724-46B2AF492009}"/>
    <pc:docChg chg="undo redo custSel addSld delSld modSld sldOrd">
      <pc:chgData name="Joseph Brennan" userId="82491d93330ec6fa" providerId="LiveId" clId="{65608E63-466F-4765-B724-46B2AF492009}" dt="2025-01-31T13:56:51.148" v="8581"/>
      <pc:docMkLst>
        <pc:docMk/>
      </pc:docMkLst>
      <pc:sldChg chg="addSp delSp modSp mod">
        <pc:chgData name="Joseph Brennan" userId="82491d93330ec6fa" providerId="LiveId" clId="{65608E63-466F-4765-B724-46B2AF492009}" dt="2025-01-30T22:18:55.826" v="4016" actId="1076"/>
        <pc:sldMkLst>
          <pc:docMk/>
          <pc:sldMk cId="3634106827" sldId="256"/>
        </pc:sldMkLst>
        <pc:spChg chg="del">
          <ac:chgData name="Joseph Brennan" userId="82491d93330ec6fa" providerId="LiveId" clId="{65608E63-466F-4765-B724-46B2AF492009}" dt="2025-01-30T22:17:51.203" v="4012" actId="478"/>
          <ac:spMkLst>
            <pc:docMk/>
            <pc:sldMk cId="3634106827" sldId="256"/>
            <ac:spMk id="3" creationId="{37C23E91-36DE-C3EB-E608-3CDDD9BB07CE}"/>
          </ac:spMkLst>
        </pc:spChg>
        <pc:picChg chg="add mod">
          <ac:chgData name="Joseph Brennan" userId="82491d93330ec6fa" providerId="LiveId" clId="{65608E63-466F-4765-B724-46B2AF492009}" dt="2025-01-30T22:18:55.826" v="4016" actId="1076"/>
          <ac:picMkLst>
            <pc:docMk/>
            <pc:sldMk cId="3634106827" sldId="256"/>
            <ac:picMk id="4" creationId="{923D44EC-0F3D-CC2A-7773-0AF735611E44}"/>
          </ac:picMkLst>
        </pc:picChg>
      </pc:sldChg>
      <pc:sldChg chg="del">
        <pc:chgData name="Joseph Brennan" userId="82491d93330ec6fa" providerId="LiveId" clId="{65608E63-466F-4765-B724-46B2AF492009}" dt="2025-01-30T22:22:57.535" v="4033" actId="47"/>
        <pc:sldMkLst>
          <pc:docMk/>
          <pc:sldMk cId="979093763" sldId="257"/>
        </pc:sldMkLst>
      </pc:sldChg>
      <pc:sldChg chg="del">
        <pc:chgData name="Joseph Brennan" userId="82491d93330ec6fa" providerId="LiveId" clId="{65608E63-466F-4765-B724-46B2AF492009}" dt="2025-01-30T21:31:43.924" v="2811" actId="47"/>
        <pc:sldMkLst>
          <pc:docMk/>
          <pc:sldMk cId="3356925389" sldId="258"/>
        </pc:sldMkLst>
      </pc:sldChg>
      <pc:sldChg chg="addSp modSp mod modAnim">
        <pc:chgData name="Joseph Brennan" userId="82491d93330ec6fa" providerId="LiveId" clId="{65608E63-466F-4765-B724-46B2AF492009}" dt="2025-01-31T13:56:51.148" v="8581"/>
        <pc:sldMkLst>
          <pc:docMk/>
          <pc:sldMk cId="2156185861" sldId="259"/>
        </pc:sldMkLst>
        <pc:spChg chg="add mod">
          <ac:chgData name="Joseph Brennan" userId="82491d93330ec6fa" providerId="LiveId" clId="{65608E63-466F-4765-B724-46B2AF492009}" dt="2025-01-31T13:54:40.376" v="8514" actId="12"/>
          <ac:spMkLst>
            <pc:docMk/>
            <pc:sldMk cId="2156185861" sldId="259"/>
            <ac:spMk id="3" creationId="{C73C13DE-C6AB-6D23-7BB8-7F81CB0FCD04}"/>
          </ac:spMkLst>
        </pc:spChg>
        <pc:spChg chg="add mod">
          <ac:chgData name="Joseph Brennan" userId="82491d93330ec6fa" providerId="LiveId" clId="{65608E63-466F-4765-B724-46B2AF492009}" dt="2025-01-31T13:55:55.697" v="8575" actId="1076"/>
          <ac:spMkLst>
            <pc:docMk/>
            <pc:sldMk cId="2156185861" sldId="259"/>
            <ac:spMk id="4" creationId="{9D57BE21-3C16-9A84-640E-822875ED0132}"/>
          </ac:spMkLst>
        </pc:spChg>
      </pc:sldChg>
      <pc:sldChg chg="del">
        <pc:chgData name="Joseph Brennan" userId="82491d93330ec6fa" providerId="LiveId" clId="{65608E63-466F-4765-B724-46B2AF492009}" dt="2025-01-31T10:51:41.202" v="7027" actId="47"/>
        <pc:sldMkLst>
          <pc:docMk/>
          <pc:sldMk cId="3222853706" sldId="260"/>
        </pc:sldMkLst>
      </pc:sldChg>
      <pc:sldChg chg="modSp del">
        <pc:chgData name="Joseph Brennan" userId="82491d93330ec6fa" providerId="LiveId" clId="{65608E63-466F-4765-B724-46B2AF492009}" dt="2025-01-31T13:56:25.355" v="8576" actId="47"/>
        <pc:sldMkLst>
          <pc:docMk/>
          <pc:sldMk cId="4070165430" sldId="261"/>
        </pc:sldMkLst>
        <pc:spChg chg="mod">
          <ac:chgData name="Joseph Brennan" userId="82491d93330ec6fa" providerId="LiveId" clId="{65608E63-466F-4765-B724-46B2AF492009}" dt="2025-01-30T22:19:35.492" v="4028" actId="20577"/>
          <ac:spMkLst>
            <pc:docMk/>
            <pc:sldMk cId="4070165430" sldId="261"/>
            <ac:spMk id="2" creationId="{7A52D29E-4D31-F35B-945F-4C2D097F1CEA}"/>
          </ac:spMkLst>
        </pc:spChg>
      </pc:sldChg>
      <pc:sldChg chg="del modAnim">
        <pc:chgData name="Joseph Brennan" userId="82491d93330ec6fa" providerId="LiveId" clId="{65608E63-466F-4765-B724-46B2AF492009}" dt="2025-01-31T10:51:56.999" v="7028" actId="47"/>
        <pc:sldMkLst>
          <pc:docMk/>
          <pc:sldMk cId="2517823943" sldId="262"/>
        </pc:sldMkLst>
      </pc:sldChg>
      <pc:sldChg chg="modSp mod modAnim">
        <pc:chgData name="Joseph Brennan" userId="82491d93330ec6fa" providerId="LiveId" clId="{65608E63-466F-4765-B724-46B2AF492009}" dt="2025-01-31T11:39:14.813" v="7514" actId="20577"/>
        <pc:sldMkLst>
          <pc:docMk/>
          <pc:sldMk cId="1360786822" sldId="263"/>
        </pc:sldMkLst>
        <pc:spChg chg="mod">
          <ac:chgData name="Joseph Brennan" userId="82491d93330ec6fa" providerId="LiveId" clId="{65608E63-466F-4765-B724-46B2AF492009}" dt="2025-01-31T11:39:14.813" v="7514" actId="20577"/>
          <ac:spMkLst>
            <pc:docMk/>
            <pc:sldMk cId="1360786822" sldId="263"/>
            <ac:spMk id="12" creationId="{5DED6081-533E-33C5-3C86-0752632F7D78}"/>
          </ac:spMkLst>
        </pc:spChg>
      </pc:sldChg>
      <pc:sldChg chg="delSp mod delAnim modAnim">
        <pc:chgData name="Joseph Brennan" userId="82491d93330ec6fa" providerId="LiveId" clId="{65608E63-466F-4765-B724-46B2AF492009}" dt="2025-01-31T11:25:20.590" v="7090" actId="478"/>
        <pc:sldMkLst>
          <pc:docMk/>
          <pc:sldMk cId="3835854057" sldId="264"/>
        </pc:sldMkLst>
        <pc:spChg chg="del">
          <ac:chgData name="Joseph Brennan" userId="82491d93330ec6fa" providerId="LiveId" clId="{65608E63-466F-4765-B724-46B2AF492009}" dt="2025-01-31T11:25:18.310" v="7089" actId="478"/>
          <ac:spMkLst>
            <pc:docMk/>
            <pc:sldMk cId="3835854057" sldId="264"/>
            <ac:spMk id="12" creationId="{ED00F592-2622-E760-3A13-9A90E95143E4}"/>
          </ac:spMkLst>
        </pc:spChg>
        <pc:cxnChg chg="del">
          <ac:chgData name="Joseph Brennan" userId="82491d93330ec6fa" providerId="LiveId" clId="{65608E63-466F-4765-B724-46B2AF492009}" dt="2025-01-31T11:25:20.590" v="7090" actId="478"/>
          <ac:cxnSpMkLst>
            <pc:docMk/>
            <pc:sldMk cId="3835854057" sldId="264"/>
            <ac:cxnSpMk id="9" creationId="{0CB0ABA6-2283-FC7A-0FC7-48C3F3B130E8}"/>
          </ac:cxnSpMkLst>
        </pc:cxnChg>
      </pc:sldChg>
      <pc:sldChg chg="addSp delSp modSp new del mod">
        <pc:chgData name="Joseph Brennan" userId="82491d93330ec6fa" providerId="LiveId" clId="{65608E63-466F-4765-B724-46B2AF492009}" dt="2025-01-30T21:19:53.935" v="2664" actId="47"/>
        <pc:sldMkLst>
          <pc:docMk/>
          <pc:sldMk cId="208861321" sldId="266"/>
        </pc:sldMkLst>
        <pc:spChg chg="del">
          <ac:chgData name="Joseph Brennan" userId="82491d93330ec6fa" providerId="LiveId" clId="{65608E63-466F-4765-B724-46B2AF492009}" dt="2025-01-30T19:10:06.203" v="150" actId="478"/>
          <ac:spMkLst>
            <pc:docMk/>
            <pc:sldMk cId="208861321" sldId="266"/>
            <ac:spMk id="2" creationId="{7DAFC5CE-A460-2299-6FEC-F5E6A4344353}"/>
          </ac:spMkLst>
        </pc:spChg>
        <pc:spChg chg="add mod">
          <ac:chgData name="Joseph Brennan" userId="82491d93330ec6fa" providerId="LiveId" clId="{65608E63-466F-4765-B724-46B2AF492009}" dt="2025-01-30T19:13:43.305" v="470" actId="20577"/>
          <ac:spMkLst>
            <pc:docMk/>
            <pc:sldMk cId="208861321" sldId="266"/>
            <ac:spMk id="6" creationId="{A88EEAE6-F151-5867-88DB-30D304D7A22C}"/>
          </ac:spMkLst>
        </pc:spChg>
        <pc:picChg chg="add del mod">
          <ac:chgData name="Joseph Brennan" userId="82491d93330ec6fa" providerId="LiveId" clId="{65608E63-466F-4765-B724-46B2AF492009}" dt="2025-01-30T19:05:43.014" v="13" actId="21"/>
          <ac:picMkLst>
            <pc:docMk/>
            <pc:sldMk cId="208861321" sldId="266"/>
            <ac:picMk id="4" creationId="{A55F609C-7B39-2A24-D7CE-6563B723DB44}"/>
          </ac:picMkLst>
        </pc:picChg>
        <pc:picChg chg="add mod">
          <ac:chgData name="Joseph Brennan" userId="82491d93330ec6fa" providerId="LiveId" clId="{65608E63-466F-4765-B724-46B2AF492009}" dt="2025-01-30T19:10:04.467" v="149" actId="1076"/>
          <ac:picMkLst>
            <pc:docMk/>
            <pc:sldMk cId="208861321" sldId="266"/>
            <ac:picMk id="5" creationId="{5C074B7F-7B5A-23DD-26AC-93E18789F3ED}"/>
          </ac:picMkLst>
        </pc:picChg>
      </pc:sldChg>
      <pc:sldChg chg="addSp delSp modSp add del mod delAnim">
        <pc:chgData name="Joseph Brennan" userId="82491d93330ec6fa" providerId="LiveId" clId="{65608E63-466F-4765-B724-46B2AF492009}" dt="2025-01-30T20:41:14.776" v="827" actId="47"/>
        <pc:sldMkLst>
          <pc:docMk/>
          <pc:sldMk cId="806258035" sldId="267"/>
        </pc:sldMkLst>
        <pc:spChg chg="mod">
          <ac:chgData name="Joseph Brennan" userId="82491d93330ec6fa" providerId="LiveId" clId="{65608E63-466F-4765-B724-46B2AF492009}" dt="2025-01-30T19:09:33.380" v="147" actId="20577"/>
          <ac:spMkLst>
            <pc:docMk/>
            <pc:sldMk cId="806258035" sldId="267"/>
            <ac:spMk id="6" creationId="{D61B35DA-52BB-6E61-B060-D9DA7A64F9D1}"/>
          </ac:spMkLst>
        </pc:spChg>
        <pc:spChg chg="del mod">
          <ac:chgData name="Joseph Brennan" userId="82491d93330ec6fa" providerId="LiveId" clId="{65608E63-466F-4765-B724-46B2AF492009}" dt="2025-01-30T19:05:38.658" v="12" actId="478"/>
          <ac:spMkLst>
            <pc:docMk/>
            <pc:sldMk cId="806258035" sldId="267"/>
            <ac:spMk id="7" creationId="{D7EABBC5-53D5-70DB-2E00-CD76BAE1308E}"/>
          </ac:spMkLst>
        </pc:spChg>
        <pc:spChg chg="add mod">
          <ac:chgData name="Joseph Brennan" userId="82491d93330ec6fa" providerId="LiveId" clId="{65608E63-466F-4765-B724-46B2AF492009}" dt="2025-01-30T19:20:25.284" v="479" actId="14100"/>
          <ac:spMkLst>
            <pc:docMk/>
            <pc:sldMk cId="806258035" sldId="267"/>
            <ac:spMk id="8" creationId="{43E6A8F3-EC9A-ABAD-A9D0-2B6F3EA95CF4}"/>
          </ac:spMkLst>
        </pc:spChg>
        <pc:spChg chg="add del mod">
          <ac:chgData name="Joseph Brennan" userId="82491d93330ec6fa" providerId="LiveId" clId="{65608E63-466F-4765-B724-46B2AF492009}" dt="2025-01-30T19:20:16.864" v="478" actId="478"/>
          <ac:spMkLst>
            <pc:docMk/>
            <pc:sldMk cId="806258035" sldId="267"/>
            <ac:spMk id="9" creationId="{921665BE-F4BA-D5CB-D843-11395358C906}"/>
          </ac:spMkLst>
        </pc:spChg>
        <pc:spChg chg="add del mod">
          <ac:chgData name="Joseph Brennan" userId="82491d93330ec6fa" providerId="LiveId" clId="{65608E63-466F-4765-B724-46B2AF492009}" dt="2025-01-30T19:21:18.974" v="494" actId="478"/>
          <ac:spMkLst>
            <pc:docMk/>
            <pc:sldMk cId="806258035" sldId="267"/>
            <ac:spMk id="10" creationId="{3DAB900D-3C7C-E75C-A420-6A2A74A0A198}"/>
          </ac:spMkLst>
        </pc:spChg>
        <pc:spChg chg="add mod">
          <ac:chgData name="Joseph Brennan" userId="82491d93330ec6fa" providerId="LiveId" clId="{65608E63-466F-4765-B724-46B2AF492009}" dt="2025-01-30T19:21:44.066" v="539" actId="14100"/>
          <ac:spMkLst>
            <pc:docMk/>
            <pc:sldMk cId="806258035" sldId="267"/>
            <ac:spMk id="11" creationId="{62543013-F5D1-80ED-B1C4-E68FE4AB752C}"/>
          </ac:spMkLst>
        </pc:spChg>
        <pc:spChg chg="add mod">
          <ac:chgData name="Joseph Brennan" userId="82491d93330ec6fa" providerId="LiveId" clId="{65608E63-466F-4765-B724-46B2AF492009}" dt="2025-01-30T19:21:58.816" v="544" actId="1036"/>
          <ac:spMkLst>
            <pc:docMk/>
            <pc:sldMk cId="806258035" sldId="267"/>
            <ac:spMk id="12" creationId="{1DF5E557-482E-AF82-4C21-A1BA7A898D63}"/>
          </ac:spMkLst>
        </pc:spChg>
        <pc:spChg chg="add mod">
          <ac:chgData name="Joseph Brennan" userId="82491d93330ec6fa" providerId="LiveId" clId="{65608E63-466F-4765-B724-46B2AF492009}" dt="2025-01-30T19:25:32.248" v="581" actId="14100"/>
          <ac:spMkLst>
            <pc:docMk/>
            <pc:sldMk cId="806258035" sldId="267"/>
            <ac:spMk id="13" creationId="{07B22EA8-0CED-8AFB-FE42-F527DA17FF5B}"/>
          </ac:spMkLst>
        </pc:spChg>
        <pc:spChg chg="add mod">
          <ac:chgData name="Joseph Brennan" userId="82491d93330ec6fa" providerId="LiveId" clId="{65608E63-466F-4765-B724-46B2AF492009}" dt="2025-01-30T19:25:44.841" v="584" actId="14100"/>
          <ac:spMkLst>
            <pc:docMk/>
            <pc:sldMk cId="806258035" sldId="267"/>
            <ac:spMk id="14" creationId="{CA25F667-059C-1240-8392-475383B9A5EA}"/>
          </ac:spMkLst>
        </pc:spChg>
        <pc:spChg chg="add del mod">
          <ac:chgData name="Joseph Brennan" userId="82491d93330ec6fa" providerId="LiveId" clId="{65608E63-466F-4765-B724-46B2AF492009}" dt="2025-01-30T20:36:38.672" v="663" actId="478"/>
          <ac:spMkLst>
            <pc:docMk/>
            <pc:sldMk cId="806258035" sldId="267"/>
            <ac:spMk id="15" creationId="{4E0B040E-8666-39B5-7335-AE4DCE2585B2}"/>
          </ac:spMkLst>
        </pc:spChg>
        <pc:spChg chg="add mod">
          <ac:chgData name="Joseph Brennan" userId="82491d93330ec6fa" providerId="LiveId" clId="{65608E63-466F-4765-B724-46B2AF492009}" dt="2025-01-30T20:37:55.164" v="718" actId="20577"/>
          <ac:spMkLst>
            <pc:docMk/>
            <pc:sldMk cId="806258035" sldId="267"/>
            <ac:spMk id="16" creationId="{6952B4B5-0C54-FB29-7E1E-125248A31104}"/>
          </ac:spMkLst>
        </pc:spChg>
        <pc:picChg chg="add del mod">
          <ac:chgData name="Joseph Brennan" userId="82491d93330ec6fa" providerId="LiveId" clId="{65608E63-466F-4765-B724-46B2AF492009}" dt="2025-01-30T19:21:16.808" v="493" actId="478"/>
          <ac:picMkLst>
            <pc:docMk/>
            <pc:sldMk cId="806258035" sldId="267"/>
            <ac:picMk id="3" creationId="{A55F609C-7B39-2A24-D7CE-6563B723DB44}"/>
          </ac:picMkLst>
        </pc:picChg>
        <pc:picChg chg="del">
          <ac:chgData name="Joseph Brennan" userId="82491d93330ec6fa" providerId="LiveId" clId="{65608E63-466F-4765-B724-46B2AF492009}" dt="2025-01-30T19:05:33.673" v="10" actId="478"/>
          <ac:picMkLst>
            <pc:docMk/>
            <pc:sldMk cId="806258035" sldId="267"/>
            <ac:picMk id="4" creationId="{286941BE-18F2-95ED-4AF0-95ED9039C1E9}"/>
          </ac:picMkLst>
        </pc:picChg>
      </pc:sldChg>
      <pc:sldChg chg="addSp delSp modSp add del mod ord">
        <pc:chgData name="Joseph Brennan" userId="82491d93330ec6fa" providerId="LiveId" clId="{65608E63-466F-4765-B724-46B2AF492009}" dt="2025-01-30T20:44:05.782" v="883" actId="47"/>
        <pc:sldMkLst>
          <pc:docMk/>
          <pc:sldMk cId="1618362525" sldId="268"/>
        </pc:sldMkLst>
        <pc:spChg chg="add mod">
          <ac:chgData name="Joseph Brennan" userId="82491d93330ec6fa" providerId="LiveId" clId="{65608E63-466F-4765-B724-46B2AF492009}" dt="2025-01-30T20:39:07.841" v="753" actId="207"/>
          <ac:spMkLst>
            <pc:docMk/>
            <pc:sldMk cId="1618362525" sldId="268"/>
            <ac:spMk id="4" creationId="{38C8A5C8-EE1D-3457-D331-2862A2D2BC29}"/>
          </ac:spMkLst>
        </pc:spChg>
        <pc:spChg chg="add del mod">
          <ac:chgData name="Joseph Brennan" userId="82491d93330ec6fa" providerId="LiveId" clId="{65608E63-466F-4765-B724-46B2AF492009}" dt="2025-01-30T20:39:14.185" v="755" actId="478"/>
          <ac:spMkLst>
            <pc:docMk/>
            <pc:sldMk cId="1618362525" sldId="268"/>
            <ac:spMk id="7" creationId="{C3BF4536-C8AE-A69A-EF25-4E7264473E1D}"/>
          </ac:spMkLst>
        </pc:spChg>
        <pc:spChg chg="add mod">
          <ac:chgData name="Joseph Brennan" userId="82491d93330ec6fa" providerId="LiveId" clId="{65608E63-466F-4765-B724-46B2AF492009}" dt="2025-01-30T20:39:31.115" v="776" actId="14100"/>
          <ac:spMkLst>
            <pc:docMk/>
            <pc:sldMk cId="1618362525" sldId="268"/>
            <ac:spMk id="9" creationId="{1C537E1B-DC3C-7305-4E4D-40D253BB4166}"/>
          </ac:spMkLst>
        </pc:spChg>
        <pc:spChg chg="add del mod">
          <ac:chgData name="Joseph Brennan" userId="82491d93330ec6fa" providerId="LiveId" clId="{65608E63-466F-4765-B724-46B2AF492009}" dt="2025-01-30T20:40:35.018" v="821" actId="478"/>
          <ac:spMkLst>
            <pc:docMk/>
            <pc:sldMk cId="1618362525" sldId="268"/>
            <ac:spMk id="10" creationId="{F55B920C-42A3-DF52-1A88-E8AD4E31B0B4}"/>
          </ac:spMkLst>
        </pc:spChg>
        <pc:spChg chg="mod">
          <ac:chgData name="Joseph Brennan" userId="82491d93330ec6fa" providerId="LiveId" clId="{65608E63-466F-4765-B724-46B2AF492009}" dt="2025-01-30T20:38:22.596" v="723" actId="1036"/>
          <ac:spMkLst>
            <pc:docMk/>
            <pc:sldMk cId="1618362525" sldId="268"/>
            <ac:spMk id="11" creationId="{44A04C7E-D31B-0EE3-3BD8-798A8A7747F9}"/>
          </ac:spMkLst>
        </pc:spChg>
        <pc:spChg chg="mod">
          <ac:chgData name="Joseph Brennan" userId="82491d93330ec6fa" providerId="LiveId" clId="{65608E63-466F-4765-B724-46B2AF492009}" dt="2025-01-30T20:40:25.001" v="819" actId="20577"/>
          <ac:spMkLst>
            <pc:docMk/>
            <pc:sldMk cId="1618362525" sldId="268"/>
            <ac:spMk id="16" creationId="{04948B93-3D4F-6261-AA56-B9DC6C351B9F}"/>
          </ac:spMkLst>
        </pc:spChg>
        <pc:picChg chg="mod">
          <ac:chgData name="Joseph Brennan" userId="82491d93330ec6fa" providerId="LiveId" clId="{65608E63-466F-4765-B724-46B2AF492009}" dt="2025-01-30T20:38:27.784" v="726" actId="1076"/>
          <ac:picMkLst>
            <pc:docMk/>
            <pc:sldMk cId="1618362525" sldId="268"/>
            <ac:picMk id="3" creationId="{F4ECE89A-614B-7619-96DE-7CBEE43347D8}"/>
          </ac:picMkLst>
        </pc:picChg>
      </pc:sldChg>
      <pc:sldChg chg="add del ord">
        <pc:chgData name="Joseph Brennan" userId="82491d93330ec6fa" providerId="LiveId" clId="{65608E63-466F-4765-B724-46B2AF492009}" dt="2025-01-30T20:44:03.408" v="882" actId="47"/>
        <pc:sldMkLst>
          <pc:docMk/>
          <pc:sldMk cId="1505640334" sldId="269"/>
        </pc:sldMkLst>
      </pc:sldChg>
      <pc:sldChg chg="addSp delSp modSp add mod modAnim">
        <pc:chgData name="Joseph Brennan" userId="82491d93330ec6fa" providerId="LiveId" clId="{65608E63-466F-4765-B724-46B2AF492009}" dt="2025-01-31T11:26:53.645" v="7200" actId="20577"/>
        <pc:sldMkLst>
          <pc:docMk/>
          <pc:sldMk cId="650847386" sldId="270"/>
        </pc:sldMkLst>
        <pc:spChg chg="del">
          <ac:chgData name="Joseph Brennan" userId="82491d93330ec6fa" providerId="LiveId" clId="{65608E63-466F-4765-B724-46B2AF492009}" dt="2025-01-30T22:29:26.020" v="4088" actId="478"/>
          <ac:spMkLst>
            <pc:docMk/>
            <pc:sldMk cId="650847386" sldId="270"/>
            <ac:spMk id="4" creationId="{40E82AEF-CCAC-B365-75BE-83E99DE87DBF}"/>
          </ac:spMkLst>
        </pc:spChg>
        <pc:spChg chg="mod">
          <ac:chgData name="Joseph Brennan" userId="82491d93330ec6fa" providerId="LiveId" clId="{65608E63-466F-4765-B724-46B2AF492009}" dt="2025-01-31T11:26:53.645" v="7200" actId="20577"/>
          <ac:spMkLst>
            <pc:docMk/>
            <pc:sldMk cId="650847386" sldId="270"/>
            <ac:spMk id="6" creationId="{FF825F99-0E3F-CC98-B15F-84E265E57EF9}"/>
          </ac:spMkLst>
        </pc:spChg>
        <pc:spChg chg="add mod">
          <ac:chgData name="Joseph Brennan" userId="82491d93330ec6fa" providerId="LiveId" clId="{65608E63-466F-4765-B724-46B2AF492009}" dt="2025-01-30T21:10:10.606" v="2279" actId="207"/>
          <ac:spMkLst>
            <pc:docMk/>
            <pc:sldMk cId="650847386" sldId="270"/>
            <ac:spMk id="7" creationId="{15D67588-E60D-FF87-2688-8CA63770BA68}"/>
          </ac:spMkLst>
        </pc:spChg>
        <pc:spChg chg="del">
          <ac:chgData name="Joseph Brennan" userId="82491d93330ec6fa" providerId="LiveId" clId="{65608E63-466F-4765-B724-46B2AF492009}" dt="2025-01-30T22:29:07.124" v="4083" actId="478"/>
          <ac:spMkLst>
            <pc:docMk/>
            <pc:sldMk cId="650847386" sldId="270"/>
            <ac:spMk id="8" creationId="{41E36372-B858-6AE3-B985-1055BAE07418}"/>
          </ac:spMkLst>
        </pc:spChg>
        <pc:spChg chg="del">
          <ac:chgData name="Joseph Brennan" userId="82491d93330ec6fa" providerId="LiveId" clId="{65608E63-466F-4765-B724-46B2AF492009}" dt="2025-01-30T22:29:28.273" v="4089" actId="478"/>
          <ac:spMkLst>
            <pc:docMk/>
            <pc:sldMk cId="650847386" sldId="270"/>
            <ac:spMk id="9" creationId="{D207A5C7-5656-1D55-E14E-E5712DE00191}"/>
          </ac:spMkLst>
        </pc:spChg>
        <pc:spChg chg="add del mod">
          <ac:chgData name="Joseph Brennan" userId="82491d93330ec6fa" providerId="LiveId" clId="{65608E63-466F-4765-B724-46B2AF492009}" dt="2025-01-30T20:42:28.346" v="867" actId="478"/>
          <ac:spMkLst>
            <pc:docMk/>
            <pc:sldMk cId="650847386" sldId="270"/>
            <ac:spMk id="10" creationId="{D4DFA895-C0C7-35B7-C825-7557E1905894}"/>
          </ac:spMkLst>
        </pc:spChg>
        <pc:spChg chg="del">
          <ac:chgData name="Joseph Brennan" userId="82491d93330ec6fa" providerId="LiveId" clId="{65608E63-466F-4765-B724-46B2AF492009}" dt="2025-01-30T22:29:12.278" v="4084" actId="478"/>
          <ac:spMkLst>
            <pc:docMk/>
            <pc:sldMk cId="650847386" sldId="270"/>
            <ac:spMk id="11" creationId="{005A80D6-266E-271C-280C-E756D5D46A04}"/>
          </ac:spMkLst>
        </pc:spChg>
        <pc:spChg chg="del">
          <ac:chgData name="Joseph Brennan" userId="82491d93330ec6fa" providerId="LiveId" clId="{65608E63-466F-4765-B724-46B2AF492009}" dt="2025-01-30T22:29:18.273" v="4085" actId="478"/>
          <ac:spMkLst>
            <pc:docMk/>
            <pc:sldMk cId="650847386" sldId="270"/>
            <ac:spMk id="12" creationId="{C34D7B94-3B3F-FC0D-31BD-EE6AD1AE631D}"/>
          </ac:spMkLst>
        </pc:spChg>
        <pc:spChg chg="del">
          <ac:chgData name="Joseph Brennan" userId="82491d93330ec6fa" providerId="LiveId" clId="{65608E63-466F-4765-B724-46B2AF492009}" dt="2025-01-30T22:29:19.871" v="4086" actId="478"/>
          <ac:spMkLst>
            <pc:docMk/>
            <pc:sldMk cId="650847386" sldId="270"/>
            <ac:spMk id="13" creationId="{D2F90AE4-42B3-EE65-6081-7B5FB9EF0858}"/>
          </ac:spMkLst>
        </pc:spChg>
        <pc:spChg chg="del">
          <ac:chgData name="Joseph Brennan" userId="82491d93330ec6fa" providerId="LiveId" clId="{65608E63-466F-4765-B724-46B2AF492009}" dt="2025-01-30T22:29:24.142" v="4087" actId="478"/>
          <ac:spMkLst>
            <pc:docMk/>
            <pc:sldMk cId="650847386" sldId="270"/>
            <ac:spMk id="14" creationId="{DBB4C224-E65B-D77E-F307-CCD6C4964888}"/>
          </ac:spMkLst>
        </pc:spChg>
        <pc:spChg chg="add mod">
          <ac:chgData name="Joseph Brennan" userId="82491d93330ec6fa" providerId="LiveId" clId="{65608E63-466F-4765-B724-46B2AF492009}" dt="2025-01-31T09:40:12.907" v="6137" actId="1076"/>
          <ac:spMkLst>
            <pc:docMk/>
            <pc:sldMk cId="650847386" sldId="270"/>
            <ac:spMk id="15" creationId="{E4D548C1-CDAA-3886-BD45-5420E856693C}"/>
          </ac:spMkLst>
        </pc:spChg>
        <pc:spChg chg="mod">
          <ac:chgData name="Joseph Brennan" userId="82491d93330ec6fa" providerId="LiveId" clId="{65608E63-466F-4765-B724-46B2AF492009}" dt="2025-01-31T11:03:22.196" v="7071" actId="20577"/>
          <ac:spMkLst>
            <pc:docMk/>
            <pc:sldMk cId="650847386" sldId="270"/>
            <ac:spMk id="16" creationId="{607D94B5-7D0A-CE96-0596-4CA4D64F3992}"/>
          </ac:spMkLst>
        </pc:spChg>
        <pc:spChg chg="add mod">
          <ac:chgData name="Joseph Brennan" userId="82491d93330ec6fa" providerId="LiveId" clId="{65608E63-466F-4765-B724-46B2AF492009}" dt="2025-01-31T09:40:12.907" v="6137" actId="1076"/>
          <ac:spMkLst>
            <pc:docMk/>
            <pc:sldMk cId="650847386" sldId="270"/>
            <ac:spMk id="17" creationId="{3BFEFBE2-BE26-9475-A39F-0D5E53F82765}"/>
          </ac:spMkLst>
        </pc:spChg>
        <pc:spChg chg="add mod">
          <ac:chgData name="Joseph Brennan" userId="82491d93330ec6fa" providerId="LiveId" clId="{65608E63-466F-4765-B724-46B2AF492009}" dt="2025-01-30T20:43:41.591" v="877" actId="14100"/>
          <ac:spMkLst>
            <pc:docMk/>
            <pc:sldMk cId="650847386" sldId="270"/>
            <ac:spMk id="18" creationId="{E058C071-8035-2CB7-70EB-A5FF56CC8750}"/>
          </ac:spMkLst>
        </pc:spChg>
        <pc:spChg chg="add del mod">
          <ac:chgData name="Joseph Brennan" userId="82491d93330ec6fa" providerId="LiveId" clId="{65608E63-466F-4765-B724-46B2AF492009}" dt="2025-01-30T20:43:55.365" v="879" actId="478"/>
          <ac:spMkLst>
            <pc:docMk/>
            <pc:sldMk cId="650847386" sldId="270"/>
            <ac:spMk id="19" creationId="{3FF5CCBC-F540-29EA-962F-943DB7747142}"/>
          </ac:spMkLst>
        </pc:spChg>
        <pc:spChg chg="add mod">
          <ac:chgData name="Joseph Brennan" userId="82491d93330ec6fa" providerId="LiveId" clId="{65608E63-466F-4765-B724-46B2AF492009}" dt="2025-01-30T21:09:56.911" v="2277" actId="207"/>
          <ac:spMkLst>
            <pc:docMk/>
            <pc:sldMk cId="650847386" sldId="270"/>
            <ac:spMk id="21" creationId="{8D05D658-0244-9401-00D3-8978B6040726}"/>
          </ac:spMkLst>
        </pc:spChg>
        <pc:picChg chg="mod">
          <ac:chgData name="Joseph Brennan" userId="82491d93330ec6fa" providerId="LiveId" clId="{65608E63-466F-4765-B724-46B2AF492009}" dt="2025-01-31T09:40:12.907" v="6137" actId="1076"/>
          <ac:picMkLst>
            <pc:docMk/>
            <pc:sldMk cId="650847386" sldId="270"/>
            <ac:picMk id="3" creationId="{547CABA0-3CF3-0DB4-353D-021ABFBB7F2A}"/>
          </ac:picMkLst>
        </pc:picChg>
      </pc:sldChg>
      <pc:sldChg chg="delSp modSp add mod ord modAnim">
        <pc:chgData name="Joseph Brennan" userId="82491d93330ec6fa" providerId="LiveId" clId="{65608E63-466F-4765-B724-46B2AF492009}" dt="2025-01-31T11:26:46.546" v="7186" actId="20577"/>
        <pc:sldMkLst>
          <pc:docMk/>
          <pc:sldMk cId="143051820" sldId="271"/>
        </pc:sldMkLst>
        <pc:spChg chg="mod">
          <ac:chgData name="Joseph Brennan" userId="82491d93330ec6fa" providerId="LiveId" clId="{65608E63-466F-4765-B724-46B2AF492009}" dt="2025-01-30T20:45:07.539" v="888" actId="207"/>
          <ac:spMkLst>
            <pc:docMk/>
            <pc:sldMk cId="143051820" sldId="271"/>
            <ac:spMk id="4" creationId="{AF040713-82B0-D269-CE6A-961362643A64}"/>
          </ac:spMkLst>
        </pc:spChg>
        <pc:spChg chg="mod">
          <ac:chgData name="Joseph Brennan" userId="82491d93330ec6fa" providerId="LiveId" clId="{65608E63-466F-4765-B724-46B2AF492009}" dt="2025-01-31T11:26:46.546" v="7186" actId="20577"/>
          <ac:spMkLst>
            <pc:docMk/>
            <pc:sldMk cId="143051820" sldId="271"/>
            <ac:spMk id="6" creationId="{72097347-D916-97CD-CB97-AC42CCDCDF20}"/>
          </ac:spMkLst>
        </pc:spChg>
        <pc:spChg chg="del">
          <ac:chgData name="Joseph Brennan" userId="82491d93330ec6fa" providerId="LiveId" clId="{65608E63-466F-4765-B724-46B2AF492009}" dt="2025-01-30T22:28:23.100" v="4073" actId="478"/>
          <ac:spMkLst>
            <pc:docMk/>
            <pc:sldMk cId="143051820" sldId="271"/>
            <ac:spMk id="7" creationId="{47A49015-C6FB-62A3-A671-95D9DCB2A448}"/>
          </ac:spMkLst>
        </pc:spChg>
        <pc:spChg chg="del">
          <ac:chgData name="Joseph Brennan" userId="82491d93330ec6fa" providerId="LiveId" clId="{65608E63-466F-4765-B724-46B2AF492009}" dt="2025-01-30T22:28:15.210" v="4072" actId="478"/>
          <ac:spMkLst>
            <pc:docMk/>
            <pc:sldMk cId="143051820" sldId="271"/>
            <ac:spMk id="8" creationId="{13E3B8AE-4DBD-B793-E544-887ABA7425EB}"/>
          </ac:spMkLst>
        </pc:spChg>
        <pc:spChg chg="del">
          <ac:chgData name="Joseph Brennan" userId="82491d93330ec6fa" providerId="LiveId" clId="{65608E63-466F-4765-B724-46B2AF492009}" dt="2025-01-30T22:28:29.408" v="4074" actId="478"/>
          <ac:spMkLst>
            <pc:docMk/>
            <pc:sldMk cId="143051820" sldId="271"/>
            <ac:spMk id="11" creationId="{D787656D-0E1A-E334-B126-F6F1CF04E279}"/>
          </ac:spMkLst>
        </pc:spChg>
        <pc:spChg chg="del">
          <ac:chgData name="Joseph Brennan" userId="82491d93330ec6fa" providerId="LiveId" clId="{65608E63-466F-4765-B724-46B2AF492009}" dt="2025-01-30T22:28:37.284" v="4077" actId="478"/>
          <ac:spMkLst>
            <pc:docMk/>
            <pc:sldMk cId="143051820" sldId="271"/>
            <ac:spMk id="12" creationId="{DB945D60-4898-96F3-CD0E-74C6C6A12124}"/>
          </ac:spMkLst>
        </pc:spChg>
        <pc:spChg chg="del">
          <ac:chgData name="Joseph Brennan" userId="82491d93330ec6fa" providerId="LiveId" clId="{65608E63-466F-4765-B724-46B2AF492009}" dt="2025-01-30T22:28:39.277" v="4078" actId="478"/>
          <ac:spMkLst>
            <pc:docMk/>
            <pc:sldMk cId="143051820" sldId="271"/>
            <ac:spMk id="13" creationId="{B68D11FD-87DF-891B-2171-88F17DD26FC5}"/>
          </ac:spMkLst>
        </pc:spChg>
        <pc:spChg chg="del">
          <ac:chgData name="Joseph Brennan" userId="82491d93330ec6fa" providerId="LiveId" clId="{65608E63-466F-4765-B724-46B2AF492009}" dt="2025-01-30T22:28:42.296" v="4079" actId="478"/>
          <ac:spMkLst>
            <pc:docMk/>
            <pc:sldMk cId="143051820" sldId="271"/>
            <ac:spMk id="14" creationId="{AD08D8FB-0C15-3EF0-00F9-E3DE67DEC22D}"/>
          </ac:spMkLst>
        </pc:spChg>
        <pc:spChg chg="del">
          <ac:chgData name="Joseph Brennan" userId="82491d93330ec6fa" providerId="LiveId" clId="{65608E63-466F-4765-B724-46B2AF492009}" dt="2025-01-30T22:28:43.946" v="4080" actId="478"/>
          <ac:spMkLst>
            <pc:docMk/>
            <pc:sldMk cId="143051820" sldId="271"/>
            <ac:spMk id="15" creationId="{C80655D9-2FE1-C6EF-FD27-E7DA0E8C27A0}"/>
          </ac:spMkLst>
        </pc:spChg>
        <pc:spChg chg="mod">
          <ac:chgData name="Joseph Brennan" userId="82491d93330ec6fa" providerId="LiveId" clId="{65608E63-466F-4765-B724-46B2AF492009}" dt="2025-01-30T20:51:00.031" v="1304" actId="20577"/>
          <ac:spMkLst>
            <pc:docMk/>
            <pc:sldMk cId="143051820" sldId="271"/>
            <ac:spMk id="16" creationId="{C34FA635-4F36-B835-1920-524EC4114E95}"/>
          </ac:spMkLst>
        </pc:spChg>
        <pc:spChg chg="del">
          <ac:chgData name="Joseph Brennan" userId="82491d93330ec6fa" providerId="LiveId" clId="{65608E63-466F-4765-B724-46B2AF492009}" dt="2025-01-30T22:28:45.428" v="4081" actId="478"/>
          <ac:spMkLst>
            <pc:docMk/>
            <pc:sldMk cId="143051820" sldId="271"/>
            <ac:spMk id="17" creationId="{3C688D26-1E06-171A-3264-596367748FCE}"/>
          </ac:spMkLst>
        </pc:spChg>
        <pc:spChg chg="del">
          <ac:chgData name="Joseph Brennan" userId="82491d93330ec6fa" providerId="LiveId" clId="{65608E63-466F-4765-B724-46B2AF492009}" dt="2025-01-30T22:28:49.063" v="4082" actId="478"/>
          <ac:spMkLst>
            <pc:docMk/>
            <pc:sldMk cId="143051820" sldId="271"/>
            <ac:spMk id="18" creationId="{B3B70D90-4A4D-A136-0363-6BA1414B2518}"/>
          </ac:spMkLst>
        </pc:spChg>
        <pc:picChg chg="mod">
          <ac:chgData name="Joseph Brennan" userId="82491d93330ec6fa" providerId="LiveId" clId="{65608E63-466F-4765-B724-46B2AF492009}" dt="2025-01-30T22:28:36.139" v="4076" actId="1076"/>
          <ac:picMkLst>
            <pc:docMk/>
            <pc:sldMk cId="143051820" sldId="271"/>
            <ac:picMk id="3" creationId="{56D0F521-966C-B10F-EDD3-786508FBEB5D}"/>
          </ac:picMkLst>
        </pc:picChg>
      </pc:sldChg>
      <pc:sldChg chg="addSp delSp modSp add mod modAnim">
        <pc:chgData name="Joseph Brennan" userId="82491d93330ec6fa" providerId="LiveId" clId="{65608E63-466F-4765-B724-46B2AF492009}" dt="2025-01-31T11:27:00.958" v="7208" actId="20577"/>
        <pc:sldMkLst>
          <pc:docMk/>
          <pc:sldMk cId="1305283446" sldId="272"/>
        </pc:sldMkLst>
        <pc:spChg chg="del">
          <ac:chgData name="Joseph Brennan" userId="82491d93330ec6fa" providerId="LiveId" clId="{65608E63-466F-4765-B724-46B2AF492009}" dt="2025-01-30T22:30:15.623" v="4096" actId="478"/>
          <ac:spMkLst>
            <pc:docMk/>
            <pc:sldMk cId="1305283446" sldId="272"/>
            <ac:spMk id="4" creationId="{5BA003A3-06EC-4F71-E67F-33EEB60E83C4}"/>
          </ac:spMkLst>
        </pc:spChg>
        <pc:spChg chg="mod">
          <ac:chgData name="Joseph Brennan" userId="82491d93330ec6fa" providerId="LiveId" clId="{65608E63-466F-4765-B724-46B2AF492009}" dt="2025-01-31T11:27:00.958" v="7208" actId="20577"/>
          <ac:spMkLst>
            <pc:docMk/>
            <pc:sldMk cId="1305283446" sldId="272"/>
            <ac:spMk id="6" creationId="{1138EB54-D69B-C06C-C8CD-170D1C633491}"/>
          </ac:spMkLst>
        </pc:spChg>
        <pc:spChg chg="del">
          <ac:chgData name="Joseph Brennan" userId="82491d93330ec6fa" providerId="LiveId" clId="{65608E63-466F-4765-B724-46B2AF492009}" dt="2025-01-30T22:30:08.521" v="4093" actId="478"/>
          <ac:spMkLst>
            <pc:docMk/>
            <pc:sldMk cId="1305283446" sldId="272"/>
            <ac:spMk id="7" creationId="{67BC6FD0-D3F1-5685-A6DC-16CF4379C4CE}"/>
          </ac:spMkLst>
        </pc:spChg>
        <pc:spChg chg="del">
          <ac:chgData name="Joseph Brennan" userId="82491d93330ec6fa" providerId="LiveId" clId="{65608E63-466F-4765-B724-46B2AF492009}" dt="2025-01-30T22:30:17.634" v="4097" actId="478"/>
          <ac:spMkLst>
            <pc:docMk/>
            <pc:sldMk cId="1305283446" sldId="272"/>
            <ac:spMk id="9" creationId="{C3529D41-E74F-B141-D63F-BCC546C4DF33}"/>
          </ac:spMkLst>
        </pc:spChg>
        <pc:spChg chg="del">
          <ac:chgData name="Joseph Brennan" userId="82491d93330ec6fa" providerId="LiveId" clId="{65608E63-466F-4765-B724-46B2AF492009}" dt="2025-01-30T22:30:11.768" v="4094" actId="478"/>
          <ac:spMkLst>
            <pc:docMk/>
            <pc:sldMk cId="1305283446" sldId="272"/>
            <ac:spMk id="15" creationId="{D4FD2937-086C-A54E-0DE5-756E95B3FBE8}"/>
          </ac:spMkLst>
        </pc:spChg>
        <pc:spChg chg="mod">
          <ac:chgData name="Joseph Brennan" userId="82491d93330ec6fa" providerId="LiveId" clId="{65608E63-466F-4765-B724-46B2AF492009}" dt="2025-01-31T09:47:11.953" v="6160" actId="20577"/>
          <ac:spMkLst>
            <pc:docMk/>
            <pc:sldMk cId="1305283446" sldId="272"/>
            <ac:spMk id="16" creationId="{FB7CDD65-99D6-8AC5-600F-036C6B9F223B}"/>
          </ac:spMkLst>
        </pc:spChg>
        <pc:spChg chg="del">
          <ac:chgData name="Joseph Brennan" userId="82491d93330ec6fa" providerId="LiveId" clId="{65608E63-466F-4765-B724-46B2AF492009}" dt="2025-01-30T22:30:13.650" v="4095" actId="478"/>
          <ac:spMkLst>
            <pc:docMk/>
            <pc:sldMk cId="1305283446" sldId="272"/>
            <ac:spMk id="17" creationId="{BA3A48B2-C372-CF3A-B652-2195536B6EB1}"/>
          </ac:spMkLst>
        </pc:spChg>
        <pc:spChg chg="del">
          <ac:chgData name="Joseph Brennan" userId="82491d93330ec6fa" providerId="LiveId" clId="{65608E63-466F-4765-B724-46B2AF492009}" dt="2025-01-30T22:30:19.903" v="4098" actId="478"/>
          <ac:spMkLst>
            <pc:docMk/>
            <pc:sldMk cId="1305283446" sldId="272"/>
            <ac:spMk id="18" creationId="{5139FE57-81DD-2884-2B63-6E40E2F81843}"/>
          </ac:spMkLst>
        </pc:spChg>
        <pc:picChg chg="add del">
          <ac:chgData name="Joseph Brennan" userId="82491d93330ec6fa" providerId="LiveId" clId="{65608E63-466F-4765-B724-46B2AF492009}" dt="2025-01-30T22:29:57.551" v="4091" actId="478"/>
          <ac:picMkLst>
            <pc:docMk/>
            <pc:sldMk cId="1305283446" sldId="272"/>
            <ac:picMk id="2050" creationId="{9BC9ADF9-3D5A-BDCF-6A0A-E191B022F46B}"/>
          </ac:picMkLst>
        </pc:picChg>
      </pc:sldChg>
      <pc:sldChg chg="new del">
        <pc:chgData name="Joseph Brennan" userId="82491d93330ec6fa" providerId="LiveId" clId="{65608E63-466F-4765-B724-46B2AF492009}" dt="2025-01-30T21:21:44.025" v="2680" actId="47"/>
        <pc:sldMkLst>
          <pc:docMk/>
          <pc:sldMk cId="2571138688" sldId="273"/>
        </pc:sldMkLst>
      </pc:sldChg>
      <pc:sldChg chg="addSp delSp modSp add mod modAnim">
        <pc:chgData name="Joseph Brennan" userId="82491d93330ec6fa" providerId="LiveId" clId="{65608E63-466F-4765-B724-46B2AF492009}" dt="2025-01-31T11:27:07.611" v="7218" actId="20577"/>
        <pc:sldMkLst>
          <pc:docMk/>
          <pc:sldMk cId="767600701" sldId="274"/>
        </pc:sldMkLst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4" creationId="{AA94C679-CA7C-C6D4-824E-3AF5757959F9}"/>
          </ac:spMkLst>
        </pc:spChg>
        <pc:spChg chg="mod">
          <ac:chgData name="Joseph Brennan" userId="82491d93330ec6fa" providerId="LiveId" clId="{65608E63-466F-4765-B724-46B2AF492009}" dt="2025-01-31T11:27:07.611" v="7218" actId="20577"/>
          <ac:spMkLst>
            <pc:docMk/>
            <pc:sldMk cId="767600701" sldId="274"/>
            <ac:spMk id="6" creationId="{FC7BBFE8-E054-262B-3CD0-3A1025EBD20A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7" creationId="{44467255-B88D-DC06-6A0D-557EEB3CF6C7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8" creationId="{673A4758-0625-4B25-9127-4DD3DB1A15AF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9" creationId="{6A8D8750-192B-D3E5-9F1E-C690A7B16ABD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1" creationId="{754877DD-0C30-2226-EB67-56D2C1FA5C4B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2" creationId="{94C676AD-98B0-600F-060A-EA31A856237A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4" creationId="{1F0F417C-4BD3-5654-06E6-4825F548FCCB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5" creationId="{D5C4FDAD-202D-E29D-98BA-6F3F2CF494D6}"/>
          </ac:spMkLst>
        </pc:spChg>
        <pc:spChg chg="mod">
          <ac:chgData name="Joseph Brennan" userId="82491d93330ec6fa" providerId="LiveId" clId="{65608E63-466F-4765-B724-46B2AF492009}" dt="2025-01-31T11:01:59.449" v="7043" actId="20577"/>
          <ac:spMkLst>
            <pc:docMk/>
            <pc:sldMk cId="767600701" sldId="274"/>
            <ac:spMk id="16" creationId="{CE1CBA8E-1FD0-DEA6-2353-D42C222047FB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7" creationId="{B593B9A6-A918-0E23-5785-7640843B3257}"/>
          </ac:spMkLst>
        </pc:spChg>
        <pc:spChg chg="del">
          <ac:chgData name="Joseph Brennan" userId="82491d93330ec6fa" providerId="LiveId" clId="{65608E63-466F-4765-B724-46B2AF492009}" dt="2025-01-30T21:21:56.363" v="2682" actId="478"/>
          <ac:spMkLst>
            <pc:docMk/>
            <pc:sldMk cId="767600701" sldId="274"/>
            <ac:spMk id="18" creationId="{9BCE4CB7-9620-9E6F-49C2-BCE34B03FAB4}"/>
          </ac:spMkLst>
        </pc:spChg>
        <pc:spChg chg="add del mod">
          <ac:chgData name="Joseph Brennan" userId="82491d93330ec6fa" providerId="LiveId" clId="{65608E63-466F-4765-B724-46B2AF492009}" dt="2025-01-30T21:33:55.336" v="2925" actId="478"/>
          <ac:spMkLst>
            <pc:docMk/>
            <pc:sldMk cId="767600701" sldId="274"/>
            <ac:spMk id="19" creationId="{53D53840-F786-512F-371F-08989FB98CCA}"/>
          </ac:spMkLst>
        </pc:spChg>
        <pc:spChg chg="add del mod">
          <ac:chgData name="Joseph Brennan" userId="82491d93330ec6fa" providerId="LiveId" clId="{65608E63-466F-4765-B724-46B2AF492009}" dt="2025-01-30T21:47:11.812" v="3331" actId="478"/>
          <ac:spMkLst>
            <pc:docMk/>
            <pc:sldMk cId="767600701" sldId="274"/>
            <ac:spMk id="20" creationId="{30EA3D5C-C7CE-28CA-D0D1-2693F9F0715C}"/>
          </ac:spMkLst>
        </pc:spChg>
        <pc:spChg chg="add mod">
          <ac:chgData name="Joseph Brennan" userId="82491d93330ec6fa" providerId="LiveId" clId="{65608E63-466F-4765-B724-46B2AF492009}" dt="2025-01-30T22:31:05.481" v="4102" actId="1076"/>
          <ac:spMkLst>
            <pc:docMk/>
            <pc:sldMk cId="767600701" sldId="274"/>
            <ac:spMk id="21" creationId="{0CA4242C-4C91-8E68-F300-08F095B2530F}"/>
          </ac:spMkLst>
        </pc:spChg>
        <pc:spChg chg="add mod">
          <ac:chgData name="Joseph Brennan" userId="82491d93330ec6fa" providerId="LiveId" clId="{65608E63-466F-4765-B724-46B2AF492009}" dt="2025-01-30T21:53:51.610" v="3475" actId="20577"/>
          <ac:spMkLst>
            <pc:docMk/>
            <pc:sldMk cId="767600701" sldId="274"/>
            <ac:spMk id="22" creationId="{F1CA1062-16C7-9247-B763-3891F04C5B01}"/>
          </ac:spMkLst>
        </pc:spChg>
        <pc:graphicFrameChg chg="add mod modGraphic">
          <ac:chgData name="Joseph Brennan" userId="82491d93330ec6fa" providerId="LiveId" clId="{65608E63-466F-4765-B724-46B2AF492009}" dt="2025-01-30T21:48:05.035" v="3342" actId="1076"/>
          <ac:graphicFrameMkLst>
            <pc:docMk/>
            <pc:sldMk cId="767600701" sldId="274"/>
            <ac:graphicFrameMk id="10" creationId="{13543C15-2291-173F-EF79-0F37DCE5427A}"/>
          </ac:graphicFrameMkLst>
        </pc:graphicFrameChg>
        <pc:picChg chg="del">
          <ac:chgData name="Joseph Brennan" userId="82491d93330ec6fa" providerId="LiveId" clId="{65608E63-466F-4765-B724-46B2AF492009}" dt="2025-01-30T21:21:54.059" v="2681" actId="478"/>
          <ac:picMkLst>
            <pc:docMk/>
            <pc:sldMk cId="767600701" sldId="274"/>
            <ac:picMk id="3" creationId="{3E54DF6B-0027-51D3-362B-2A72AA14F4EE}"/>
          </ac:picMkLst>
        </pc:picChg>
      </pc:sldChg>
      <pc:sldChg chg="delSp modSp add mod modAnim">
        <pc:chgData name="Joseph Brennan" userId="82491d93330ec6fa" providerId="LiveId" clId="{65608E63-466F-4765-B724-46B2AF492009}" dt="2025-01-31T09:56:13.512" v="6211"/>
        <pc:sldMkLst>
          <pc:docMk/>
          <pc:sldMk cId="538000960" sldId="275"/>
        </pc:sldMkLst>
        <pc:spChg chg="mod">
          <ac:chgData name="Joseph Brennan" userId="82491d93330ec6fa" providerId="LiveId" clId="{65608E63-466F-4765-B724-46B2AF492009}" dt="2025-01-30T21:55:04.710" v="3480" actId="122"/>
          <ac:spMkLst>
            <pc:docMk/>
            <pc:sldMk cId="538000960" sldId="275"/>
            <ac:spMk id="7" creationId="{115A6700-7968-F558-588C-ED6FDA4E57CD}"/>
          </ac:spMkLst>
        </pc:spChg>
        <pc:spChg chg="del mod">
          <ac:chgData name="Joseph Brennan" userId="82491d93330ec6fa" providerId="LiveId" clId="{65608E63-466F-4765-B724-46B2AF492009}" dt="2025-01-30T21:55:16.334" v="3483" actId="478"/>
          <ac:spMkLst>
            <pc:docMk/>
            <pc:sldMk cId="538000960" sldId="275"/>
            <ac:spMk id="9" creationId="{96DFD590-E90C-D21F-B6C4-372BF68BFEF8}"/>
          </ac:spMkLst>
        </pc:spChg>
        <pc:spChg chg="del">
          <ac:chgData name="Joseph Brennan" userId="82491d93330ec6fa" providerId="LiveId" clId="{65608E63-466F-4765-B724-46B2AF492009}" dt="2025-01-30T21:55:06.351" v="3481" actId="478"/>
          <ac:spMkLst>
            <pc:docMk/>
            <pc:sldMk cId="538000960" sldId="275"/>
            <ac:spMk id="11" creationId="{64A3CDE9-7542-CE1E-B542-B9686BDF40B8}"/>
          </ac:spMkLst>
        </pc:spChg>
        <pc:spChg chg="mod">
          <ac:chgData name="Joseph Brennan" userId="82491d93330ec6fa" providerId="LiveId" clId="{65608E63-466F-4765-B724-46B2AF492009}" dt="2025-01-31T09:55:56.548" v="6210" actId="20577"/>
          <ac:spMkLst>
            <pc:docMk/>
            <pc:sldMk cId="538000960" sldId="275"/>
            <ac:spMk id="12" creationId="{58CA1B9A-5A63-74F1-341F-2CF361097AC4}"/>
          </ac:spMkLst>
        </pc:spChg>
      </pc:sldChg>
      <pc:sldChg chg="addSp delSp modSp add mod">
        <pc:chgData name="Joseph Brennan" userId="82491d93330ec6fa" providerId="LiveId" clId="{65608E63-466F-4765-B724-46B2AF492009}" dt="2025-01-30T22:41:51.476" v="4643" actId="1076"/>
        <pc:sldMkLst>
          <pc:docMk/>
          <pc:sldMk cId="4227497610" sldId="276"/>
        </pc:sldMkLst>
        <pc:spChg chg="mod">
          <ac:chgData name="Joseph Brennan" userId="82491d93330ec6fa" providerId="LiveId" clId="{65608E63-466F-4765-B724-46B2AF492009}" dt="2025-01-30T22:41:22.302" v="4640" actId="1076"/>
          <ac:spMkLst>
            <pc:docMk/>
            <pc:sldMk cId="4227497610" sldId="276"/>
            <ac:spMk id="2" creationId="{64D4E884-6C45-C5B2-917F-549AB0AEFC99}"/>
          </ac:spMkLst>
        </pc:spChg>
        <pc:spChg chg="del">
          <ac:chgData name="Joseph Brennan" userId="82491d93330ec6fa" providerId="LiveId" clId="{65608E63-466F-4765-B724-46B2AF492009}" dt="2025-01-30T22:16:08.341" v="4011" actId="478"/>
          <ac:spMkLst>
            <pc:docMk/>
            <pc:sldMk cId="4227497610" sldId="276"/>
            <ac:spMk id="6" creationId="{D75BC047-6C3B-1088-28C4-144730C5AD71}"/>
          </ac:spMkLst>
        </pc:spChg>
        <pc:spChg chg="add del mod">
          <ac:chgData name="Joseph Brennan" userId="82491d93330ec6fa" providerId="LiveId" clId="{65608E63-466F-4765-B724-46B2AF492009}" dt="2025-01-30T22:32:22.334" v="4185" actId="478"/>
          <ac:spMkLst>
            <pc:docMk/>
            <pc:sldMk cId="4227497610" sldId="276"/>
            <ac:spMk id="8" creationId="{8F1B9C03-E6B0-37CA-72EE-6C1F91CBB540}"/>
          </ac:spMkLst>
        </pc:spChg>
        <pc:picChg chg="add del mod">
          <ac:chgData name="Joseph Brennan" userId="82491d93330ec6fa" providerId="LiveId" clId="{65608E63-466F-4765-B724-46B2AF492009}" dt="2025-01-30T22:23:19.417" v="4036" actId="21"/>
          <ac:picMkLst>
            <pc:docMk/>
            <pc:sldMk cId="4227497610" sldId="276"/>
            <ac:picMk id="4" creationId="{DB40E49D-E279-72D7-B2D9-D8160CE7A82B}"/>
          </ac:picMkLst>
        </pc:picChg>
        <pc:picChg chg="add mod">
          <ac:chgData name="Joseph Brennan" userId="82491d93330ec6fa" providerId="LiveId" clId="{65608E63-466F-4765-B724-46B2AF492009}" dt="2025-01-30T22:41:51.476" v="4643" actId="1076"/>
          <ac:picMkLst>
            <pc:docMk/>
            <pc:sldMk cId="4227497610" sldId="276"/>
            <ac:picMk id="5" creationId="{7361603D-3E66-BF8A-4B59-70176A1A8B7C}"/>
          </ac:picMkLst>
        </pc:picChg>
        <pc:picChg chg="add mod">
          <ac:chgData name="Joseph Brennan" userId="82491d93330ec6fa" providerId="LiveId" clId="{65608E63-466F-4765-B724-46B2AF492009}" dt="2025-01-30T22:41:40.137" v="4642" actId="1076"/>
          <ac:picMkLst>
            <pc:docMk/>
            <pc:sldMk cId="4227497610" sldId="276"/>
            <ac:picMk id="7" creationId="{152A76AB-B380-2679-5EA1-9EA8794C6ABA}"/>
          </ac:picMkLst>
        </pc:picChg>
      </pc:sldChg>
      <pc:sldChg chg="addSp delSp modSp add del mod modAnim">
        <pc:chgData name="Joseph Brennan" userId="82491d93330ec6fa" providerId="LiveId" clId="{65608E63-466F-4765-B724-46B2AF492009}" dt="2025-01-31T11:06:04.998" v="7083" actId="47"/>
        <pc:sldMkLst>
          <pc:docMk/>
          <pc:sldMk cId="201128019" sldId="277"/>
        </pc:sldMkLst>
        <pc:spChg chg="mod">
          <ac:chgData name="Joseph Brennan" userId="82491d93330ec6fa" providerId="LiveId" clId="{65608E63-466F-4765-B724-46B2AF492009}" dt="2025-01-30T22:25:02.199" v="4045"/>
          <ac:spMkLst>
            <pc:docMk/>
            <pc:sldMk cId="201128019" sldId="277"/>
            <ac:spMk id="2" creationId="{2260AB8A-AA17-1353-D247-FA852B5E83F7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4" creationId="{FEA3ABC2-BA74-1A6F-95FC-996B5E875598}"/>
          </ac:spMkLst>
        </pc:spChg>
        <pc:spChg chg="mod">
          <ac:chgData name="Joseph Brennan" userId="82491d93330ec6fa" providerId="LiveId" clId="{65608E63-466F-4765-B724-46B2AF492009}" dt="2025-01-31T09:58:48.854" v="6213" actId="1076"/>
          <ac:spMkLst>
            <pc:docMk/>
            <pc:sldMk cId="201128019" sldId="277"/>
            <ac:spMk id="6" creationId="{FE16E594-4778-87EB-0334-849C5007319F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7" creationId="{69E93FF4-798F-E063-9C69-87973E1CFE0E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8" creationId="{3CE8074B-3FC1-7B2E-284C-41C4A39AD5BE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9" creationId="{00ECB6D5-7B9A-3EA0-5B06-E10A2C4AA869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1" creationId="{B8D26D28-19A6-1FBD-572F-B2F69AE57F44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2" creationId="{6E7A6C2F-916E-B136-F6DB-7FF2F3377CA8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3" creationId="{1D0A8ECA-1AF9-3823-F9EC-65586A8ECF1F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4" creationId="{6CF1C3BA-871B-3E20-AFFC-FF4885C09AB1}"/>
          </ac:spMkLst>
        </pc:spChg>
        <pc:spChg chg="del mod">
          <ac:chgData name="Joseph Brennan" userId="82491d93330ec6fa" providerId="LiveId" clId="{65608E63-466F-4765-B724-46B2AF492009}" dt="2025-01-30T22:31:37.453" v="4107"/>
          <ac:spMkLst>
            <pc:docMk/>
            <pc:sldMk cId="201128019" sldId="277"/>
            <ac:spMk id="16" creationId="{95B5621A-E2A0-DF59-A5CA-DFD88FB46FA8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7" creationId="{73BD8452-12F7-8E1F-956B-681BE60BA3CC}"/>
          </ac:spMkLst>
        </pc:spChg>
        <pc:spChg chg="mod">
          <ac:chgData name="Joseph Brennan" userId="82491d93330ec6fa" providerId="LiveId" clId="{65608E63-466F-4765-B724-46B2AF492009}" dt="2025-01-30T22:36:16.211" v="4374" actId="1076"/>
          <ac:spMkLst>
            <pc:docMk/>
            <pc:sldMk cId="201128019" sldId="277"/>
            <ac:spMk id="18" creationId="{0266766F-5B33-273C-7A57-370CFAFFF61C}"/>
          </ac:spMkLst>
        </pc:spChg>
        <pc:spChg chg="add del mod">
          <ac:chgData name="Joseph Brennan" userId="82491d93330ec6fa" providerId="LiveId" clId="{65608E63-466F-4765-B724-46B2AF492009}" dt="2025-01-30T22:35:00.920" v="4367" actId="478"/>
          <ac:spMkLst>
            <pc:docMk/>
            <pc:sldMk cId="201128019" sldId="277"/>
            <ac:spMk id="21" creationId="{54D40883-2C06-D9FD-0FDA-06227B356835}"/>
          </ac:spMkLst>
        </pc:spChg>
        <pc:spChg chg="add del mod">
          <ac:chgData name="Joseph Brennan" userId="82491d93330ec6fa" providerId="LiveId" clId="{65608E63-466F-4765-B724-46B2AF492009}" dt="2025-01-30T22:36:00.185" v="4373"/>
          <ac:spMkLst>
            <pc:docMk/>
            <pc:sldMk cId="201128019" sldId="277"/>
            <ac:spMk id="22" creationId="{325DCAFB-E6F7-6DD1-0CB0-8DEE0E1CF6D4}"/>
          </ac:spMkLst>
        </pc:spChg>
        <pc:spChg chg="add mod">
          <ac:chgData name="Joseph Brennan" userId="82491d93330ec6fa" providerId="LiveId" clId="{65608E63-466F-4765-B724-46B2AF492009}" dt="2025-01-30T22:37:37.151" v="4444" actId="1076"/>
          <ac:spMkLst>
            <pc:docMk/>
            <pc:sldMk cId="201128019" sldId="277"/>
            <ac:spMk id="23" creationId="{C948C43C-C7DF-4139-1576-7525ED371A30}"/>
          </ac:spMkLst>
        </pc:spChg>
        <pc:spChg chg="add mod">
          <ac:chgData name="Joseph Brennan" userId="82491d93330ec6fa" providerId="LiveId" clId="{65608E63-466F-4765-B724-46B2AF492009}" dt="2025-01-30T22:37:20.531" v="4443" actId="1076"/>
          <ac:spMkLst>
            <pc:docMk/>
            <pc:sldMk cId="201128019" sldId="277"/>
            <ac:spMk id="24" creationId="{62493800-941E-7E8C-C018-28DB59B5F2AE}"/>
          </ac:spMkLst>
        </pc:spChg>
        <pc:picChg chg="del">
          <ac:chgData name="Joseph Brennan" userId="82491d93330ec6fa" providerId="LiveId" clId="{65608E63-466F-4765-B724-46B2AF492009}" dt="2025-01-30T22:24:43.283" v="4044" actId="478"/>
          <ac:picMkLst>
            <pc:docMk/>
            <pc:sldMk cId="201128019" sldId="277"/>
            <ac:picMk id="3" creationId="{63AFAD0B-61EC-4356-341F-6226FCA2735F}"/>
          </ac:picMkLst>
        </pc:picChg>
        <pc:picChg chg="add del mod">
          <ac:chgData name="Joseph Brennan" userId="82491d93330ec6fa" providerId="LiveId" clId="{65608E63-466F-4765-B724-46B2AF492009}" dt="2025-01-30T22:23:54.824" v="4039" actId="478"/>
          <ac:picMkLst>
            <pc:docMk/>
            <pc:sldMk cId="201128019" sldId="277"/>
            <ac:picMk id="10" creationId="{DB40E49D-E279-72D7-B2D9-D8160CE7A82B}"/>
          </ac:picMkLst>
        </pc:picChg>
        <pc:picChg chg="add mod ord">
          <ac:chgData name="Joseph Brennan" userId="82491d93330ec6fa" providerId="LiveId" clId="{65608E63-466F-4765-B724-46B2AF492009}" dt="2025-01-30T22:36:20.384" v="4376" actId="1076"/>
          <ac:picMkLst>
            <pc:docMk/>
            <pc:sldMk cId="201128019" sldId="277"/>
            <ac:picMk id="20" creationId="{88F674F3-BB82-879A-B8FC-C3091D58F0B4}"/>
          </ac:picMkLst>
        </pc:picChg>
      </pc:sldChg>
      <pc:sldChg chg="add del ord">
        <pc:chgData name="Joseph Brennan" userId="82491d93330ec6fa" providerId="LiveId" clId="{65608E63-466F-4765-B724-46B2AF492009}" dt="2025-01-31T10:26:40.762" v="7025" actId="47"/>
        <pc:sldMkLst>
          <pc:docMk/>
          <pc:sldMk cId="640200868" sldId="278"/>
        </pc:sldMkLst>
      </pc:sldChg>
      <pc:sldChg chg="modSp new del mod">
        <pc:chgData name="Joseph Brennan" userId="82491d93330ec6fa" providerId="LiveId" clId="{65608E63-466F-4765-B724-46B2AF492009}" dt="2025-01-30T22:38:47.825" v="4480" actId="47"/>
        <pc:sldMkLst>
          <pc:docMk/>
          <pc:sldMk cId="1318237385" sldId="279"/>
        </pc:sldMkLst>
        <pc:spChg chg="mod">
          <ac:chgData name="Joseph Brennan" userId="82491d93330ec6fa" providerId="LiveId" clId="{65608E63-466F-4765-B724-46B2AF492009}" dt="2025-01-30T22:38:42.356" v="4478" actId="20577"/>
          <ac:spMkLst>
            <pc:docMk/>
            <pc:sldMk cId="1318237385" sldId="279"/>
            <ac:spMk id="2" creationId="{84064748-83DA-D44F-2038-58029A4D978A}"/>
          </ac:spMkLst>
        </pc:spChg>
      </pc:sldChg>
      <pc:sldChg chg="addSp delSp modSp add mod delAnim modAnim">
        <pc:chgData name="Joseph Brennan" userId="82491d93330ec6fa" providerId="LiveId" clId="{65608E63-466F-4765-B724-46B2AF492009}" dt="2025-01-31T12:46:09.813" v="7791" actId="478"/>
        <pc:sldMkLst>
          <pc:docMk/>
          <pc:sldMk cId="3325400610" sldId="280"/>
        </pc:sldMkLst>
        <pc:spChg chg="add mod">
          <ac:chgData name="Joseph Brennan" userId="82491d93330ec6fa" providerId="LiveId" clId="{65608E63-466F-4765-B724-46B2AF492009}" dt="2025-01-31T11:06:10.842" v="7086" actId="20577"/>
          <ac:spMkLst>
            <pc:docMk/>
            <pc:sldMk cId="3325400610" sldId="280"/>
            <ac:spMk id="3" creationId="{76E143A3-D4D9-1FD7-3789-67336C43CA7B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4" creationId="{BA3DE0EE-A8FE-4A7E-8B73-7AEEDC47BAF7}"/>
          </ac:spMkLst>
        </pc:spChg>
        <pc:spChg chg="mod">
          <ac:chgData name="Joseph Brennan" userId="82491d93330ec6fa" providerId="LiveId" clId="{65608E63-466F-4765-B724-46B2AF492009}" dt="2025-01-30T22:40:00.195" v="4592" actId="20577"/>
          <ac:spMkLst>
            <pc:docMk/>
            <pc:sldMk cId="3325400610" sldId="280"/>
            <ac:spMk id="6" creationId="{949DBCCE-9954-0DBD-5583-62EBB83041FA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7" creationId="{78A094ED-12FB-B0E3-C104-8D1903C06172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8" creationId="{55E5260D-9F49-FD06-549D-FC732A61A21D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9" creationId="{D54A203B-74DE-3FCB-51F3-7F9A20128BED}"/>
          </ac:spMkLst>
        </pc:spChg>
        <pc:spChg chg="add mod">
          <ac:chgData name="Joseph Brennan" userId="82491d93330ec6fa" providerId="LiveId" clId="{65608E63-466F-4765-B724-46B2AF492009}" dt="2025-01-30T22:48:21.134" v="4937" actId="13822"/>
          <ac:spMkLst>
            <pc:docMk/>
            <pc:sldMk cId="3325400610" sldId="280"/>
            <ac:spMk id="10" creationId="{5380B48C-0B78-5FE6-5133-C71059157635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1" creationId="{09C653E8-341C-542F-6E9F-7DE354A0D194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3" creationId="{676F82F3-8859-2359-FA4D-E57F00D1666A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4" creationId="{5C4613EA-4682-5D68-0C2E-4D80B8198E0B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5" creationId="{62B1F29A-D310-FCF4-7F87-7852C2F19F98}"/>
          </ac:spMkLst>
        </pc:spChg>
        <pc:spChg chg="add mod">
          <ac:chgData name="Joseph Brennan" userId="82491d93330ec6fa" providerId="LiveId" clId="{65608E63-466F-4765-B724-46B2AF492009}" dt="2025-01-30T22:48:26.394" v="4938" actId="13822"/>
          <ac:spMkLst>
            <pc:docMk/>
            <pc:sldMk cId="3325400610" sldId="280"/>
            <ac:spMk id="16" creationId="{47A9B8E2-3926-7C9B-C8CA-7BBDEA84C1EE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7" creationId="{D41F5724-5BDB-37BA-7B9E-09928CD5BE4D}"/>
          </ac:spMkLst>
        </pc:spChg>
        <pc:spChg chg="del">
          <ac:chgData name="Joseph Brennan" userId="82491d93330ec6fa" providerId="LiveId" clId="{65608E63-466F-4765-B724-46B2AF492009}" dt="2025-01-30T22:39:19.971" v="4550" actId="478"/>
          <ac:spMkLst>
            <pc:docMk/>
            <pc:sldMk cId="3325400610" sldId="280"/>
            <ac:spMk id="18" creationId="{4B025CA1-BC59-200C-2A41-1A0F9565798E}"/>
          </ac:spMkLst>
        </pc:spChg>
        <pc:spChg chg="add del mod">
          <ac:chgData name="Joseph Brennan" userId="82491d93330ec6fa" providerId="LiveId" clId="{65608E63-466F-4765-B724-46B2AF492009}" dt="2025-01-31T12:46:09.813" v="7791" actId="478"/>
          <ac:spMkLst>
            <pc:docMk/>
            <pc:sldMk cId="3325400610" sldId="280"/>
            <ac:spMk id="19" creationId="{3F3D6303-B196-170E-46E7-464B1D64949E}"/>
          </ac:spMkLst>
        </pc:spChg>
        <pc:spChg chg="del">
          <ac:chgData name="Joseph Brennan" userId="82491d93330ec6fa" providerId="LiveId" clId="{65608E63-466F-4765-B724-46B2AF492009}" dt="2025-01-30T22:39:25.126" v="4552" actId="478"/>
          <ac:spMkLst>
            <pc:docMk/>
            <pc:sldMk cId="3325400610" sldId="280"/>
            <ac:spMk id="23" creationId="{84283E94-070C-074F-DC6D-B87B9DC69551}"/>
          </ac:spMkLst>
        </pc:spChg>
        <pc:spChg chg="del">
          <ac:chgData name="Joseph Brennan" userId="82491d93330ec6fa" providerId="LiveId" clId="{65608E63-466F-4765-B724-46B2AF492009}" dt="2025-01-30T22:39:22.944" v="4551" actId="478"/>
          <ac:spMkLst>
            <pc:docMk/>
            <pc:sldMk cId="3325400610" sldId="280"/>
            <ac:spMk id="24" creationId="{2ABE4E34-7D0E-4505-B5C9-3DCB3C9F272E}"/>
          </ac:spMkLst>
        </pc:spChg>
        <pc:picChg chg="del">
          <ac:chgData name="Joseph Brennan" userId="82491d93330ec6fa" providerId="LiveId" clId="{65608E63-466F-4765-B724-46B2AF492009}" dt="2025-01-30T22:39:18.051" v="4549" actId="478"/>
          <ac:picMkLst>
            <pc:docMk/>
            <pc:sldMk cId="3325400610" sldId="280"/>
            <ac:picMk id="20" creationId="{EC8210B6-FB8C-9846-41DB-93BED241D834}"/>
          </ac:picMkLst>
        </pc:picChg>
      </pc:sldChg>
      <pc:sldChg chg="addSp modSp new add del mod">
        <pc:chgData name="Joseph Brennan" userId="82491d93330ec6fa" providerId="LiveId" clId="{65608E63-466F-4765-B724-46B2AF492009}" dt="2025-01-30T22:52:25.464" v="5064" actId="47"/>
        <pc:sldMkLst>
          <pc:docMk/>
          <pc:sldMk cId="1772546470" sldId="281"/>
        </pc:sldMkLst>
        <pc:spChg chg="mod">
          <ac:chgData name="Joseph Brennan" userId="82491d93330ec6fa" providerId="LiveId" clId="{65608E63-466F-4765-B724-46B2AF492009}" dt="2025-01-30T22:49:04.302" v="4948" actId="20577"/>
          <ac:spMkLst>
            <pc:docMk/>
            <pc:sldMk cId="1772546470" sldId="281"/>
            <ac:spMk id="2" creationId="{4D659120-2273-8B74-1FA1-EB050D31E26E}"/>
          </ac:spMkLst>
        </pc:spChg>
        <pc:spChg chg="add mod">
          <ac:chgData name="Joseph Brennan" userId="82491d93330ec6fa" providerId="LiveId" clId="{65608E63-466F-4765-B724-46B2AF492009}" dt="2025-01-30T22:51:28.716" v="4984" actId="20577"/>
          <ac:spMkLst>
            <pc:docMk/>
            <pc:sldMk cId="1772546470" sldId="281"/>
            <ac:spMk id="3" creationId="{FAF1621C-D81E-73B8-0CC3-44CE970DB80B}"/>
          </ac:spMkLst>
        </pc:spChg>
      </pc:sldChg>
      <pc:sldChg chg="addSp delSp modSp add mod modAnim">
        <pc:chgData name="Joseph Brennan" userId="82491d93330ec6fa" providerId="LiveId" clId="{65608E63-466F-4765-B724-46B2AF492009}" dt="2025-01-31T11:56:36.156" v="7604" actId="1076"/>
        <pc:sldMkLst>
          <pc:docMk/>
          <pc:sldMk cId="3162084122" sldId="282"/>
        </pc:sldMkLst>
        <pc:spChg chg="del mod">
          <ac:chgData name="Joseph Brennan" userId="82491d93330ec6fa" providerId="LiveId" clId="{65608E63-466F-4765-B724-46B2AF492009}" dt="2025-01-30T22:52:05.037" v="5060"/>
          <ac:spMkLst>
            <pc:docMk/>
            <pc:sldMk cId="3162084122" sldId="282"/>
            <ac:spMk id="3" creationId="{234BC2B3-B352-571A-9F84-384C567AF5CA}"/>
          </ac:spMkLst>
        </pc:spChg>
        <pc:spChg chg="add mod">
          <ac:chgData name="Joseph Brennan" userId="82491d93330ec6fa" providerId="LiveId" clId="{65608E63-466F-4765-B724-46B2AF492009}" dt="2025-01-31T10:08:51.907" v="6512" actId="20577"/>
          <ac:spMkLst>
            <pc:docMk/>
            <pc:sldMk cId="3162084122" sldId="282"/>
            <ac:spMk id="4" creationId="{58FAAC5A-2502-1D18-CA2D-75B1310F1C91}"/>
          </ac:spMkLst>
        </pc:spChg>
        <pc:spChg chg="mod">
          <ac:chgData name="Joseph Brennan" userId="82491d93330ec6fa" providerId="LiveId" clId="{65608E63-466F-4765-B724-46B2AF492009}" dt="2025-01-31T11:56:26.829" v="7603" actId="27636"/>
          <ac:spMkLst>
            <pc:docMk/>
            <pc:sldMk cId="3162084122" sldId="282"/>
            <ac:spMk id="6" creationId="{A010F22B-2093-96A2-0DA2-040D0DCAEBDA}"/>
          </ac:spMkLst>
        </pc:spChg>
        <pc:spChg chg="del">
          <ac:chgData name="Joseph Brennan" userId="82491d93330ec6fa" providerId="LiveId" clId="{65608E63-466F-4765-B724-46B2AF492009}" dt="2025-01-30T22:51:58.795" v="4996" actId="478"/>
          <ac:spMkLst>
            <pc:docMk/>
            <pc:sldMk cId="3162084122" sldId="282"/>
            <ac:spMk id="10" creationId="{D17A5911-F341-DC75-E617-8358E22B51D5}"/>
          </ac:spMkLst>
        </pc:spChg>
        <pc:spChg chg="add mod">
          <ac:chgData name="Joseph Brennan" userId="82491d93330ec6fa" providerId="LiveId" clId="{65608E63-466F-4765-B724-46B2AF492009}" dt="2025-01-30T23:06:21.083" v="5612"/>
          <ac:spMkLst>
            <pc:docMk/>
            <pc:sldMk cId="3162084122" sldId="282"/>
            <ac:spMk id="13" creationId="{B3F18681-0430-A55B-B9EB-E52939EE3406}"/>
          </ac:spMkLst>
        </pc:spChg>
        <pc:spChg chg="del">
          <ac:chgData name="Joseph Brennan" userId="82491d93330ec6fa" providerId="LiveId" clId="{65608E63-466F-4765-B724-46B2AF492009}" dt="2025-01-30T22:51:56.266" v="4995" actId="478"/>
          <ac:spMkLst>
            <pc:docMk/>
            <pc:sldMk cId="3162084122" sldId="282"/>
            <ac:spMk id="16" creationId="{CFD9256F-4C2D-0123-B8FF-DC52826F818E}"/>
          </ac:spMkLst>
        </pc:spChg>
        <pc:spChg chg="del">
          <ac:chgData name="Joseph Brennan" userId="82491d93330ec6fa" providerId="LiveId" clId="{65608E63-466F-4765-B724-46B2AF492009}" dt="2025-01-30T22:51:56.266" v="4995" actId="478"/>
          <ac:spMkLst>
            <pc:docMk/>
            <pc:sldMk cId="3162084122" sldId="282"/>
            <ac:spMk id="19" creationId="{2E329819-C2E8-4D43-6456-4B00C6D3FCF5}"/>
          </ac:spMkLst>
        </pc:spChg>
        <pc:graphicFrameChg chg="add del modGraphic">
          <ac:chgData name="Joseph Brennan" userId="82491d93330ec6fa" providerId="LiveId" clId="{65608E63-466F-4765-B724-46B2AF492009}" dt="2025-01-30T22:59:41.450" v="5413" actId="478"/>
          <ac:graphicFrameMkLst>
            <pc:docMk/>
            <pc:sldMk cId="3162084122" sldId="282"/>
            <ac:graphicFrameMk id="7" creationId="{9BEF1278-AAAF-BADA-D38E-129F9D6366C5}"/>
          </ac:graphicFrameMkLst>
        </pc:graphicFrameChg>
        <pc:graphicFrameChg chg="add del modGraphic">
          <ac:chgData name="Joseph Brennan" userId="82491d93330ec6fa" providerId="LiveId" clId="{65608E63-466F-4765-B724-46B2AF492009}" dt="2025-01-30T23:02:20.547" v="5434" actId="3680"/>
          <ac:graphicFrameMkLst>
            <pc:docMk/>
            <pc:sldMk cId="3162084122" sldId="282"/>
            <ac:graphicFrameMk id="8" creationId="{88D5468D-C39A-A2FA-09CF-194C6692C953}"/>
          </ac:graphicFrameMkLst>
        </pc:graphicFrameChg>
        <pc:graphicFrameChg chg="add del">
          <ac:chgData name="Joseph Brennan" userId="82491d93330ec6fa" providerId="LiveId" clId="{65608E63-466F-4765-B724-46B2AF492009}" dt="2025-01-30T23:02:42.214" v="5436" actId="3680"/>
          <ac:graphicFrameMkLst>
            <pc:docMk/>
            <pc:sldMk cId="3162084122" sldId="282"/>
            <ac:graphicFrameMk id="9" creationId="{3F26C48D-96FF-C8E1-B5BF-A8A8CC0930F5}"/>
          </ac:graphicFrameMkLst>
        </pc:graphicFrameChg>
        <pc:graphicFrameChg chg="add mod modGraphic">
          <ac:chgData name="Joseph Brennan" userId="82491d93330ec6fa" providerId="LiveId" clId="{65608E63-466F-4765-B724-46B2AF492009}" dt="2025-01-31T11:56:36.156" v="7604" actId="1076"/>
          <ac:graphicFrameMkLst>
            <pc:docMk/>
            <pc:sldMk cId="3162084122" sldId="282"/>
            <ac:graphicFrameMk id="11" creationId="{5A44E079-1FFF-BB85-D355-9F41336632D2}"/>
          </ac:graphicFrameMkLst>
        </pc:graphicFrameChg>
        <pc:graphicFrameChg chg="add del mod">
          <ac:chgData name="Joseph Brennan" userId="82491d93330ec6fa" providerId="LiveId" clId="{65608E63-466F-4765-B724-46B2AF492009}" dt="2025-01-30T23:02:56.799" v="5439" actId="478"/>
          <ac:graphicFrameMkLst>
            <pc:docMk/>
            <pc:sldMk cId="3162084122" sldId="282"/>
            <ac:graphicFrameMk id="12" creationId="{0A4009D4-378A-3955-C686-A5F22DDF6C5A}"/>
          </ac:graphicFrameMkLst>
        </pc:graphicFrameChg>
      </pc:sldChg>
      <pc:sldChg chg="addSp delSp modSp add mod modAnim">
        <pc:chgData name="Joseph Brennan" userId="82491d93330ec6fa" providerId="LiveId" clId="{65608E63-466F-4765-B724-46B2AF492009}" dt="2025-01-31T11:57:06.559" v="7638" actId="20577"/>
        <pc:sldMkLst>
          <pc:docMk/>
          <pc:sldMk cId="3507607704" sldId="283"/>
        </pc:sldMkLst>
        <pc:spChg chg="add del">
          <ac:chgData name="Joseph Brennan" userId="82491d93330ec6fa" providerId="LiveId" clId="{65608E63-466F-4765-B724-46B2AF492009}" dt="2025-01-30T23:29:05.883" v="5941" actId="478"/>
          <ac:spMkLst>
            <pc:docMk/>
            <pc:sldMk cId="3507607704" sldId="283"/>
            <ac:spMk id="3" creationId="{DB21E912-0854-30F7-C290-67CE8CFD1D03}"/>
          </ac:spMkLst>
        </pc:spChg>
        <pc:spChg chg="mod">
          <ac:chgData name="Joseph Brennan" userId="82491d93330ec6fa" providerId="LiveId" clId="{65608E63-466F-4765-B724-46B2AF492009}" dt="2025-01-31T10:11:30.063" v="6515" actId="115"/>
          <ac:spMkLst>
            <pc:docMk/>
            <pc:sldMk cId="3507607704" sldId="283"/>
            <ac:spMk id="4" creationId="{6051E0FD-1700-7496-8633-FDC24C2928BF}"/>
          </ac:spMkLst>
        </pc:spChg>
        <pc:spChg chg="mod">
          <ac:chgData name="Joseph Brennan" userId="82491d93330ec6fa" providerId="LiveId" clId="{65608E63-466F-4765-B724-46B2AF492009}" dt="2025-01-31T11:57:06.559" v="7638" actId="20577"/>
          <ac:spMkLst>
            <pc:docMk/>
            <pc:sldMk cId="3507607704" sldId="283"/>
            <ac:spMk id="6" creationId="{36C043DA-0BA7-4B03-BE25-F1F7944A6DF4}"/>
          </ac:spMkLst>
        </pc:spChg>
        <pc:graphicFrameChg chg="add mod">
          <ac:chgData name="Joseph Brennan" userId="82491d93330ec6fa" providerId="LiveId" clId="{65608E63-466F-4765-B724-46B2AF492009}" dt="2025-01-31T11:56:56.652" v="7607"/>
          <ac:graphicFrameMkLst>
            <pc:docMk/>
            <pc:sldMk cId="3507607704" sldId="283"/>
            <ac:graphicFrameMk id="3" creationId="{C7F85440-06CE-242E-677A-8A3EFE940C2E}"/>
          </ac:graphicFrameMkLst>
        </pc:graphicFrameChg>
        <pc:graphicFrameChg chg="del modGraphic">
          <ac:chgData name="Joseph Brennan" userId="82491d93330ec6fa" providerId="LiveId" clId="{65608E63-466F-4765-B724-46B2AF492009}" dt="2025-01-31T11:56:55.888" v="7606" actId="478"/>
          <ac:graphicFrameMkLst>
            <pc:docMk/>
            <pc:sldMk cId="3507607704" sldId="283"/>
            <ac:graphicFrameMk id="11" creationId="{2E5B42A0-9724-5F99-1CDA-821786C9B2C5}"/>
          </ac:graphicFrameMkLst>
        </pc:graphicFrameChg>
      </pc:sldChg>
      <pc:sldChg chg="addSp delSp modSp add mod">
        <pc:chgData name="Joseph Brennan" userId="82491d93330ec6fa" providerId="LiveId" clId="{65608E63-466F-4765-B724-46B2AF492009}" dt="2025-01-31T13:52:51.327" v="8405" actId="1076"/>
        <pc:sldMkLst>
          <pc:docMk/>
          <pc:sldMk cId="2132883279" sldId="284"/>
        </pc:sldMkLst>
        <pc:spChg chg="add mod">
          <ac:chgData name="Joseph Brennan" userId="82491d93330ec6fa" providerId="LiveId" clId="{65608E63-466F-4765-B724-46B2AF492009}" dt="2025-01-31T13:52:51.327" v="8405" actId="1076"/>
          <ac:spMkLst>
            <pc:docMk/>
            <pc:sldMk cId="2132883279" sldId="284"/>
            <ac:spMk id="3" creationId="{064F3B6E-9E40-9363-370C-2DB27C3A6873}"/>
          </ac:spMkLst>
        </pc:spChg>
        <pc:spChg chg="del">
          <ac:chgData name="Joseph Brennan" userId="82491d93330ec6fa" providerId="LiveId" clId="{65608E63-466F-4765-B724-46B2AF492009}" dt="2025-01-30T23:30:17.441" v="5943" actId="478"/>
          <ac:spMkLst>
            <pc:docMk/>
            <pc:sldMk cId="2132883279" sldId="284"/>
            <ac:spMk id="4" creationId="{3C76A0A2-45F8-C5CA-6D8E-D8662926E14B}"/>
          </ac:spMkLst>
        </pc:spChg>
        <pc:spChg chg="mod">
          <ac:chgData name="Joseph Brennan" userId="82491d93330ec6fa" providerId="LiveId" clId="{65608E63-466F-4765-B724-46B2AF492009}" dt="2025-01-31T13:52:51.327" v="8405" actId="1076"/>
          <ac:spMkLst>
            <pc:docMk/>
            <pc:sldMk cId="2132883279" sldId="284"/>
            <ac:spMk id="5" creationId="{B4C86904-6A6C-0528-5332-E5DF40C8A7FD}"/>
          </ac:spMkLst>
        </pc:spChg>
        <pc:spChg chg="mod">
          <ac:chgData name="Joseph Brennan" userId="82491d93330ec6fa" providerId="LiveId" clId="{65608E63-466F-4765-B724-46B2AF492009}" dt="2025-01-31T13:52:51.327" v="8405" actId="1076"/>
          <ac:spMkLst>
            <pc:docMk/>
            <pc:sldMk cId="2132883279" sldId="284"/>
            <ac:spMk id="6" creationId="{7F84F51D-1EB8-ED1D-D1EC-FEB28BCD770E}"/>
          </ac:spMkLst>
        </pc:spChg>
        <pc:graphicFrameChg chg="del">
          <ac:chgData name="Joseph Brennan" userId="82491d93330ec6fa" providerId="LiveId" clId="{65608E63-466F-4765-B724-46B2AF492009}" dt="2025-01-30T23:30:23.267" v="5944" actId="478"/>
          <ac:graphicFrameMkLst>
            <pc:docMk/>
            <pc:sldMk cId="2132883279" sldId="284"/>
            <ac:graphicFrameMk id="11" creationId="{AB716C71-2A14-A27E-C7AB-5E7DA4CD6119}"/>
          </ac:graphicFrameMkLst>
        </pc:graphicFrameChg>
        <pc:picChg chg="add del mod">
          <ac:chgData name="Joseph Brennan" userId="82491d93330ec6fa" providerId="LiveId" clId="{65608E63-466F-4765-B724-46B2AF492009}" dt="2025-01-31T13:52:45.074" v="8404" actId="478"/>
          <ac:picMkLst>
            <pc:docMk/>
            <pc:sldMk cId="2132883279" sldId="284"/>
            <ac:picMk id="7" creationId="{4C581105-2B42-070B-45F5-66788B08F9B9}"/>
          </ac:picMkLst>
        </pc:picChg>
      </pc:sldChg>
      <pc:sldChg chg="addSp delSp modSp add mod delAnim modAnim">
        <pc:chgData name="Joseph Brennan" userId="82491d93330ec6fa" providerId="LiveId" clId="{65608E63-466F-4765-B724-46B2AF492009}" dt="2025-01-31T13:53:45.534" v="8481"/>
        <pc:sldMkLst>
          <pc:docMk/>
          <pc:sldMk cId="887374855" sldId="285"/>
        </pc:sldMkLst>
        <pc:spChg chg="add mod">
          <ac:chgData name="Joseph Brennan" userId="82491d93330ec6fa" providerId="LiveId" clId="{65608E63-466F-4765-B724-46B2AF492009}" dt="2025-01-31T13:53:24.033" v="8479" actId="20577"/>
          <ac:spMkLst>
            <pc:docMk/>
            <pc:sldMk cId="887374855" sldId="285"/>
            <ac:spMk id="3" creationId="{0F5E8707-10DD-2E41-7202-DA1D5163AF84}"/>
          </ac:spMkLst>
        </pc:spChg>
        <pc:spChg chg="del">
          <ac:chgData name="Joseph Brennan" userId="82491d93330ec6fa" providerId="LiveId" clId="{65608E63-466F-4765-B724-46B2AF492009}" dt="2025-01-31T10:16:48.890" v="6534" actId="478"/>
          <ac:spMkLst>
            <pc:docMk/>
            <pc:sldMk cId="887374855" sldId="285"/>
            <ac:spMk id="4" creationId="{E26C4F25-7341-A23C-FAAD-A42F84991CB1}"/>
          </ac:spMkLst>
        </pc:spChg>
        <pc:spChg chg="mod">
          <ac:chgData name="Joseph Brennan" userId="82491d93330ec6fa" providerId="LiveId" clId="{65608E63-466F-4765-B724-46B2AF492009}" dt="2025-01-31T10:17:51.386" v="6660" actId="20577"/>
          <ac:spMkLst>
            <pc:docMk/>
            <pc:sldMk cId="887374855" sldId="285"/>
            <ac:spMk id="6" creationId="{C2E99671-7AAE-D2BE-E46F-742CC58CDB51}"/>
          </ac:spMkLst>
        </pc:spChg>
        <pc:graphicFrameChg chg="del modGraphic">
          <ac:chgData name="Joseph Brennan" userId="82491d93330ec6fa" providerId="LiveId" clId="{65608E63-466F-4765-B724-46B2AF492009}" dt="2025-01-31T10:16:56.432" v="6537" actId="478"/>
          <ac:graphicFrameMkLst>
            <pc:docMk/>
            <pc:sldMk cId="887374855" sldId="285"/>
            <ac:graphicFrameMk id="11" creationId="{3FE31115-6A5A-B107-D85A-7584C9973E01}"/>
          </ac:graphicFrameMkLst>
        </pc:graphicFrameChg>
        <pc:picChg chg="add del mod">
          <ac:chgData name="Joseph Brennan" userId="82491d93330ec6fa" providerId="LiveId" clId="{65608E63-466F-4765-B724-46B2AF492009}" dt="2025-01-31T10:23:44.693" v="6983" actId="478"/>
          <ac:picMkLst>
            <pc:docMk/>
            <pc:sldMk cId="887374855" sldId="285"/>
            <ac:picMk id="7" creationId="{B774985D-5971-C6AC-8BFE-BCD010D0C9B3}"/>
          </ac:picMkLst>
        </pc:picChg>
        <pc:picChg chg="add mod">
          <ac:chgData name="Joseph Brennan" userId="82491d93330ec6fa" providerId="LiveId" clId="{65608E63-466F-4765-B724-46B2AF492009}" dt="2025-01-31T10:24:27.630" v="6987" actId="1076"/>
          <ac:picMkLst>
            <pc:docMk/>
            <pc:sldMk cId="887374855" sldId="285"/>
            <ac:picMk id="1026" creationId="{03E240B1-3AF7-D08C-C2CB-DD429B7BB24C}"/>
          </ac:picMkLst>
        </pc:picChg>
      </pc:sldChg>
      <pc:sldChg chg="addSp delSp modSp new mod">
        <pc:chgData name="Joseph Brennan" userId="82491d93330ec6fa" providerId="LiveId" clId="{65608E63-466F-4765-B724-46B2AF492009}" dt="2025-01-31T10:26:27.855" v="7024" actId="1076"/>
        <pc:sldMkLst>
          <pc:docMk/>
          <pc:sldMk cId="3047312157" sldId="286"/>
        </pc:sldMkLst>
        <pc:spChg chg="mod">
          <ac:chgData name="Joseph Brennan" userId="82491d93330ec6fa" providerId="LiveId" clId="{65608E63-466F-4765-B724-46B2AF492009}" dt="2025-01-31T10:26:14.393" v="7022" actId="20577"/>
          <ac:spMkLst>
            <pc:docMk/>
            <pc:sldMk cId="3047312157" sldId="286"/>
            <ac:spMk id="2" creationId="{A2DA8552-DE37-BAD6-E1F1-533814C80894}"/>
          </ac:spMkLst>
        </pc:spChg>
        <pc:spChg chg="del">
          <ac:chgData name="Joseph Brennan" userId="82491d93330ec6fa" providerId="LiveId" clId="{65608E63-466F-4765-B724-46B2AF492009}" dt="2025-01-31T10:26:06.696" v="7019" actId="478"/>
          <ac:spMkLst>
            <pc:docMk/>
            <pc:sldMk cId="3047312157" sldId="286"/>
            <ac:spMk id="3" creationId="{EECBFCE5-01C1-B5D9-873B-1A147DFBC4AD}"/>
          </ac:spMkLst>
        </pc:spChg>
        <pc:picChg chg="add mod">
          <ac:chgData name="Joseph Brennan" userId="82491d93330ec6fa" providerId="LiveId" clId="{65608E63-466F-4765-B724-46B2AF492009}" dt="2025-01-31T10:26:27.855" v="7024" actId="1076"/>
          <ac:picMkLst>
            <pc:docMk/>
            <pc:sldMk cId="3047312157" sldId="286"/>
            <ac:picMk id="4" creationId="{11FCB401-5FFD-70DE-81EB-7A329316E1A2}"/>
          </ac:picMkLst>
        </pc:picChg>
      </pc:sldChg>
      <pc:sldChg chg="addSp delSp modSp add mod modAnim">
        <pc:chgData name="Joseph Brennan" userId="82491d93330ec6fa" providerId="LiveId" clId="{65608E63-466F-4765-B724-46B2AF492009}" dt="2025-01-31T12:59:00.153" v="8375"/>
        <pc:sldMkLst>
          <pc:docMk/>
          <pc:sldMk cId="899190064" sldId="287"/>
        </pc:sldMkLst>
        <pc:spChg chg="mod">
          <ac:chgData name="Joseph Brennan" userId="82491d93330ec6fa" providerId="LiveId" clId="{65608E63-466F-4765-B724-46B2AF492009}" dt="2025-01-31T12:56:59.606" v="8223" actId="1076"/>
          <ac:spMkLst>
            <pc:docMk/>
            <pc:sldMk cId="899190064" sldId="287"/>
            <ac:spMk id="2" creationId="{D9C41404-D6A2-ECBB-7E0B-65AD36C23848}"/>
          </ac:spMkLst>
        </pc:spChg>
        <pc:spChg chg="add del mod">
          <ac:chgData name="Joseph Brennan" userId="82491d93330ec6fa" providerId="LiveId" clId="{65608E63-466F-4765-B724-46B2AF492009}" dt="2025-01-31T11:54:32.452" v="7571" actId="478"/>
          <ac:spMkLst>
            <pc:docMk/>
            <pc:sldMk cId="899190064" sldId="287"/>
            <ac:spMk id="3" creationId="{47533374-D7F2-BC1C-49E9-9ED281871DDC}"/>
          </ac:spMkLst>
        </pc:spChg>
        <pc:spChg chg="add mod">
          <ac:chgData name="Joseph Brennan" userId="82491d93330ec6fa" providerId="LiveId" clId="{65608E63-466F-4765-B724-46B2AF492009}" dt="2025-01-31T12:56:56.781" v="8222" actId="1076"/>
          <ac:spMkLst>
            <pc:docMk/>
            <pc:sldMk cId="899190064" sldId="287"/>
            <ac:spMk id="4" creationId="{D28CDC18-20B2-56B7-0071-3129E29F37CA}"/>
          </ac:spMkLst>
        </pc:spChg>
        <pc:spChg chg="add mod">
          <ac:chgData name="Joseph Brennan" userId="82491d93330ec6fa" providerId="LiveId" clId="{65608E63-466F-4765-B724-46B2AF492009}" dt="2025-01-31T12:58:06.792" v="8371" actId="20577"/>
          <ac:spMkLst>
            <pc:docMk/>
            <pc:sldMk cId="899190064" sldId="287"/>
            <ac:spMk id="5" creationId="{8F157E32-1D7B-2CB2-8F8A-0C896729DD47}"/>
          </ac:spMkLst>
        </pc:spChg>
        <pc:spChg chg="mod">
          <ac:chgData name="Joseph Brennan" userId="82491d93330ec6fa" providerId="LiveId" clId="{65608E63-466F-4765-B724-46B2AF492009}" dt="2025-01-31T12:57:02.760" v="8224" actId="1076"/>
          <ac:spMkLst>
            <pc:docMk/>
            <pc:sldMk cId="899190064" sldId="287"/>
            <ac:spMk id="6" creationId="{B2A913B0-4133-1B1C-CD98-59AD9DBF105B}"/>
          </ac:spMkLst>
        </pc:spChg>
      </pc:sldChg>
      <pc:sldChg chg="addSp delSp modSp add mod delAnim modAnim">
        <pc:chgData name="Joseph Brennan" userId="82491d93330ec6fa" providerId="LiveId" clId="{65608E63-466F-4765-B724-46B2AF492009}" dt="2025-01-31T11:38:02.750" v="7436"/>
        <pc:sldMkLst>
          <pc:docMk/>
          <pc:sldMk cId="1113104765" sldId="288"/>
        </pc:sldMkLst>
        <pc:spChg chg="mod">
          <ac:chgData name="Joseph Brennan" userId="82491d93330ec6fa" providerId="LiveId" clId="{65608E63-466F-4765-B724-46B2AF492009}" dt="2025-01-31T11:33:35.900" v="7283" actId="20577"/>
          <ac:spMkLst>
            <pc:docMk/>
            <pc:sldMk cId="1113104765" sldId="288"/>
            <ac:spMk id="2" creationId="{743A6754-6279-C367-8B61-F0C16F0FCF06}"/>
          </ac:spMkLst>
        </pc:spChg>
        <pc:spChg chg="mod">
          <ac:chgData name="Joseph Brennan" userId="82491d93330ec6fa" providerId="LiveId" clId="{65608E63-466F-4765-B724-46B2AF492009}" dt="2025-01-31T11:35:05.205" v="7430" actId="27636"/>
          <ac:spMkLst>
            <pc:docMk/>
            <pc:sldMk cId="1113104765" sldId="288"/>
            <ac:spMk id="3" creationId="{B29449AF-7B86-32FD-8CDE-064807A64BFE}"/>
          </ac:spMkLst>
        </pc:spChg>
        <pc:picChg chg="del mod">
          <ac:chgData name="Joseph Brennan" userId="82491d93330ec6fa" providerId="LiveId" clId="{65608E63-466F-4765-B724-46B2AF492009}" dt="2025-01-31T11:35:20.487" v="7432" actId="478"/>
          <ac:picMkLst>
            <pc:docMk/>
            <pc:sldMk cId="1113104765" sldId="288"/>
            <ac:picMk id="4" creationId="{BA01641D-DF84-31A2-746D-3A31862781A6}"/>
          </ac:picMkLst>
        </pc:picChg>
        <pc:picChg chg="add mod">
          <ac:chgData name="Joseph Brennan" userId="82491d93330ec6fa" providerId="LiveId" clId="{65608E63-466F-4765-B724-46B2AF492009}" dt="2025-01-31T11:35:20.771" v="7433"/>
          <ac:picMkLst>
            <pc:docMk/>
            <pc:sldMk cId="1113104765" sldId="288"/>
            <ac:picMk id="5" creationId="{339945B3-FE75-5DED-7ABB-9C5275533159}"/>
          </ac:picMkLst>
        </pc:picChg>
      </pc:sldChg>
      <pc:sldChg chg="addSp delSp modSp add mod delAnim modAnim">
        <pc:chgData name="Joseph Brennan" userId="82491d93330ec6fa" providerId="LiveId" clId="{65608E63-466F-4765-B724-46B2AF492009}" dt="2025-01-31T12:03:38.359" v="7790"/>
        <pc:sldMkLst>
          <pc:docMk/>
          <pc:sldMk cId="3425144388" sldId="289"/>
        </pc:sldMkLst>
        <pc:spChg chg="mod">
          <ac:chgData name="Joseph Brennan" userId="82491d93330ec6fa" providerId="LiveId" clId="{65608E63-466F-4765-B724-46B2AF492009}" dt="2025-01-31T12:01:20.092" v="7681" actId="14100"/>
          <ac:spMkLst>
            <pc:docMk/>
            <pc:sldMk cId="3425144388" sldId="289"/>
            <ac:spMk id="3" creationId="{36B568D8-DF9A-24EC-F67E-4B966691E726}"/>
          </ac:spMkLst>
        </pc:spChg>
        <pc:spChg chg="add mod">
          <ac:chgData name="Joseph Brennan" userId="82491d93330ec6fa" providerId="LiveId" clId="{65608E63-466F-4765-B724-46B2AF492009}" dt="2025-01-31T12:01:45.234" v="7689" actId="13822"/>
          <ac:spMkLst>
            <pc:docMk/>
            <pc:sldMk cId="3425144388" sldId="289"/>
            <ac:spMk id="4" creationId="{840C8DCB-9DD0-30DB-AC42-0F34910C47E8}"/>
          </ac:spMkLst>
        </pc:spChg>
        <pc:spChg chg="mod">
          <ac:chgData name="Joseph Brennan" userId="82491d93330ec6fa" providerId="LiveId" clId="{65608E63-466F-4765-B724-46B2AF492009}" dt="2025-01-31T12:00:13.493" v="7648" actId="20577"/>
          <ac:spMkLst>
            <pc:docMk/>
            <pc:sldMk cId="3425144388" sldId="289"/>
            <ac:spMk id="6" creationId="{DBD36D5B-5805-42FE-645A-E5AEE1BC888B}"/>
          </ac:spMkLst>
        </pc:spChg>
        <pc:spChg chg="add mod">
          <ac:chgData name="Joseph Brennan" userId="82491d93330ec6fa" providerId="LiveId" clId="{65608E63-466F-4765-B724-46B2AF492009}" dt="2025-01-31T12:02:51.556" v="7780" actId="1076"/>
          <ac:spMkLst>
            <pc:docMk/>
            <pc:sldMk cId="3425144388" sldId="289"/>
            <ac:spMk id="7" creationId="{72B8646D-CDA9-887E-8FC3-658C80CACD8F}"/>
          </ac:spMkLst>
        </pc:spChg>
        <pc:spChg chg="del">
          <ac:chgData name="Joseph Brennan" userId="82491d93330ec6fa" providerId="LiveId" clId="{65608E63-466F-4765-B724-46B2AF492009}" dt="2025-01-31T12:00:55.900" v="7675" actId="478"/>
          <ac:spMkLst>
            <pc:docMk/>
            <pc:sldMk cId="3425144388" sldId="289"/>
            <ac:spMk id="10" creationId="{DE18D311-0B8E-688C-947C-E46F1155C19A}"/>
          </ac:spMkLst>
        </pc:spChg>
        <pc:spChg chg="mod">
          <ac:chgData name="Joseph Brennan" userId="82491d93330ec6fa" providerId="LiveId" clId="{65608E63-466F-4765-B724-46B2AF492009}" dt="2025-01-31T12:01:13.513" v="7679" actId="1076"/>
          <ac:spMkLst>
            <pc:docMk/>
            <pc:sldMk cId="3425144388" sldId="289"/>
            <ac:spMk id="16" creationId="{1C38E420-750D-5B00-8DC1-6909AE365232}"/>
          </ac:spMkLst>
        </pc:spChg>
        <pc:spChg chg="mod">
          <ac:chgData name="Joseph Brennan" userId="82491d93330ec6fa" providerId="LiveId" clId="{65608E63-466F-4765-B724-46B2AF492009}" dt="2025-01-31T12:01:28.712" v="7682" actId="1076"/>
          <ac:spMkLst>
            <pc:docMk/>
            <pc:sldMk cId="3425144388" sldId="289"/>
            <ac:spMk id="19" creationId="{63B47AE6-7467-E599-A085-F719163ADB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97A33-D048-4BBF-80B0-85AC77C794B6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67CB7-A0AF-418F-913A-20B2E60176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9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15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33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45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6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65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1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25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74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71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44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F4A31-061F-4397-8623-383BF14D34A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F5FA9D6-694C-45F9-B080-AF202E49BC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89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4E5A-3A1B-7450-9E4E-0C9220533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Welcome to my Capstone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D44EC-0F3D-CC2A-7773-0AF73561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83947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D1810-3522-42AB-5138-96F8C48A2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D892-562E-3175-6707-203ABCD1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A2AF40-1177-C794-3976-2AC638FFC39B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7BBFE8-E054-262B-3CD0-3A1025EBD20A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Age Distribution of Olympic Athletes (2020)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CBA8E-1FD0-DEA6-2353-D42C222047FB}"/>
              </a:ext>
            </a:extLst>
          </p:cNvPr>
          <p:cNvSpPr txBox="1"/>
          <p:nvPr/>
        </p:nvSpPr>
        <p:spPr>
          <a:xfrm>
            <a:off x="1113016" y="1869994"/>
            <a:ext cx="4310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Why is the median age for swimming 3 years younger than athletics?</a:t>
            </a:r>
          </a:p>
          <a:p>
            <a:endParaRPr lang="en-GB" b="1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DIFFERENT PHYSICAL DEMANDS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endParaRPr lang="en-GB" dirty="0">
              <a:solidFill>
                <a:srgbClr val="00B050"/>
              </a:solidFill>
            </a:endParaRPr>
          </a:p>
          <a:p>
            <a:endParaRPr lang="en-GB" dirty="0">
              <a:solidFill>
                <a:srgbClr val="00B050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543C15-2291-173F-EF79-0F37DCE5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92739"/>
              </p:ext>
            </p:extLst>
          </p:nvPr>
        </p:nvGraphicFramePr>
        <p:xfrm>
          <a:off x="6096000" y="1647433"/>
          <a:ext cx="5076166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8083">
                  <a:extLst>
                    <a:ext uri="{9D8B030D-6E8A-4147-A177-3AD203B41FA5}">
                      <a16:colId xmlns:a16="http://schemas.microsoft.com/office/drawing/2014/main" val="512113050"/>
                    </a:ext>
                  </a:extLst>
                </a:gridCol>
                <a:gridCol w="2538083">
                  <a:extLst>
                    <a:ext uri="{9D8B030D-6E8A-4147-A177-3AD203B41FA5}">
                      <a16:colId xmlns:a16="http://schemas.microsoft.com/office/drawing/2014/main" val="2399132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52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Gymnastics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7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Swimming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57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Boxing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Weightlifting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Athletics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06203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CA4242C-4C91-8E68-F300-08F095B2530F}"/>
              </a:ext>
            </a:extLst>
          </p:cNvPr>
          <p:cNvSpPr txBox="1"/>
          <p:nvPr/>
        </p:nvSpPr>
        <p:spPr>
          <a:xfrm>
            <a:off x="1113016" y="4167981"/>
            <a:ext cx="458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00B050"/>
                </a:solidFill>
              </a:rPr>
              <a:t>Swimming/Gymnastics: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B050"/>
                </a:solidFill>
              </a:rPr>
              <a:t>Agility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B050"/>
                </a:solidFill>
              </a:rPr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Easier to get injuries.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Technical demands are hard to maintain.</a:t>
            </a:r>
          </a:p>
          <a:p>
            <a:endParaRPr lang="en-GB" i="1" dirty="0">
              <a:solidFill>
                <a:srgbClr val="00B050"/>
              </a:solidFill>
            </a:endParaRPr>
          </a:p>
          <a:p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CA1062-16C7-9247-B763-3891F04C5B01}"/>
              </a:ext>
            </a:extLst>
          </p:cNvPr>
          <p:cNvSpPr txBox="1"/>
          <p:nvPr/>
        </p:nvSpPr>
        <p:spPr>
          <a:xfrm>
            <a:off x="6096000" y="4167981"/>
            <a:ext cx="5076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rgbClr val="00B050"/>
                </a:solidFill>
              </a:rPr>
              <a:t>Athletics/Boxing/Weightlifting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B050"/>
                </a:solidFill>
              </a:rPr>
              <a:t>Strength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B050"/>
                </a:solidFill>
              </a:rPr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Develop at an older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Requires more endurance.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6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F36D5-53E5-4C4E-0EDA-00B623C2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611843-4FF8-1BD5-B83D-C8B8384DD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89113"/>
            <a:ext cx="9603275" cy="1519581"/>
          </a:xfrm>
        </p:spPr>
        <p:txBody>
          <a:bodyPr>
            <a:noAutofit/>
          </a:bodyPr>
          <a:lstStyle/>
          <a:p>
            <a:r>
              <a:rPr lang="en-GB" sz="4800" dirty="0"/>
              <a:t>1. What age will I be at my physical peak?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A6700-7968-F558-588C-ED6FDA4E57CD}"/>
              </a:ext>
            </a:extLst>
          </p:cNvPr>
          <p:cNvSpPr txBox="1"/>
          <p:nvPr/>
        </p:nvSpPr>
        <p:spPr>
          <a:xfrm>
            <a:off x="7257692" y="2118856"/>
            <a:ext cx="378987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9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A1B9A-5A63-74F1-341F-2CF361097AC4}"/>
              </a:ext>
            </a:extLst>
          </p:cNvPr>
          <p:cNvSpPr txBox="1"/>
          <p:nvPr/>
        </p:nvSpPr>
        <p:spPr>
          <a:xfrm>
            <a:off x="1380226" y="2869721"/>
            <a:ext cx="5520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impossible to get an exact number,</a:t>
            </a:r>
          </a:p>
          <a:p>
            <a:r>
              <a:rPr lang="en-GB" dirty="0"/>
              <a:t>AND it is probably different for everyone.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My research and analysis </a:t>
            </a:r>
            <a:r>
              <a:rPr lang="en-GB" dirty="0">
                <a:sym typeface="Wingdings" panose="05000000000000000000" pitchFamily="2" charset="2"/>
              </a:rPr>
              <a:t>implies 24-27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BUT that is for Olympic athletes.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 will be at MY physical peak when I am at my most active!</a:t>
            </a:r>
          </a:p>
        </p:txBody>
      </p:sp>
    </p:spTree>
    <p:extLst>
      <p:ext uri="{BB962C8B-B14F-4D97-AF65-F5344CB8AC3E}">
        <p14:creationId xmlns:p14="http://schemas.microsoft.com/office/powerpoint/2010/main" val="5380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2C-DEF0-D68C-CC27-DABD883C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884-6C45-C5B2-917F-549AB0AEF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964" y="1103227"/>
            <a:ext cx="7089695" cy="1551637"/>
          </a:xfrm>
        </p:spPr>
        <p:txBody>
          <a:bodyPr>
            <a:normAutofit/>
          </a:bodyPr>
          <a:lstStyle/>
          <a:p>
            <a:r>
              <a:rPr lang="en-GB" sz="4800" dirty="0"/>
              <a:t>2. What sport would I naturally be best at?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1603D-3E66-BF8A-4B59-70176A1A8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786" y="1168640"/>
            <a:ext cx="2911055" cy="2183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A76AB-B380-2679-5EA1-9EA8794C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14" y="3351931"/>
            <a:ext cx="3886258" cy="21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9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4FC14-AE29-3CA7-7091-73890C7D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4222-FD6E-4821-6050-BACC590E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D06A9C-241F-9698-7E09-F93F55A4709B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9DBCCE-9954-0DBD-5583-62EBB83041FA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143A3-D4D9-1FD7-3789-67336C43CA7B}"/>
              </a:ext>
            </a:extLst>
          </p:cNvPr>
          <p:cNvSpPr txBox="1"/>
          <p:nvPr/>
        </p:nvSpPr>
        <p:spPr>
          <a:xfrm>
            <a:off x="1177365" y="1769035"/>
            <a:ext cx="73391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factors affect what sport I would naturally be best at?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Personal preferences: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Would I prefer a more physical sport?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Would I prefer a team sport?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80B48C-0B78-5FE6-5133-C71059157635}"/>
              </a:ext>
            </a:extLst>
          </p:cNvPr>
          <p:cNvSpPr/>
          <p:nvPr/>
        </p:nvSpPr>
        <p:spPr>
          <a:xfrm>
            <a:off x="4151594" y="2592323"/>
            <a:ext cx="3526117" cy="99209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A9B8E2-3926-7C9B-C8CA-7BBDEA84C1EE}"/>
              </a:ext>
            </a:extLst>
          </p:cNvPr>
          <p:cNvSpPr/>
          <p:nvPr/>
        </p:nvSpPr>
        <p:spPr>
          <a:xfrm>
            <a:off x="8032376" y="2528047"/>
            <a:ext cx="3376706" cy="11355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254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693DB-D15B-28FB-CBE5-16356F84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7324-CE6D-8201-9B52-6A357477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1FD612-0DA1-E26B-F47F-277A866CD7AE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D36D5B-5805-42FE-645A-E5AEE1BC888B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568D8-DF9A-24EC-F67E-4B966691E726}"/>
              </a:ext>
            </a:extLst>
          </p:cNvPr>
          <p:cNvSpPr txBox="1"/>
          <p:nvPr/>
        </p:nvSpPr>
        <p:spPr>
          <a:xfrm>
            <a:off x="2259011" y="2304299"/>
            <a:ext cx="3376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Physical sport?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Team sport?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8E420-750D-5B00-8DC1-6909AE365232}"/>
              </a:ext>
            </a:extLst>
          </p:cNvPr>
          <p:cNvSpPr/>
          <p:nvPr/>
        </p:nvSpPr>
        <p:spPr>
          <a:xfrm>
            <a:off x="2259011" y="1168770"/>
            <a:ext cx="3376706" cy="113552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47AE6-7467-E599-A085-F719163ADB43}"/>
              </a:ext>
            </a:extLst>
          </p:cNvPr>
          <p:cNvSpPr txBox="1"/>
          <p:nvPr/>
        </p:nvSpPr>
        <p:spPr>
          <a:xfrm>
            <a:off x="4530840" y="5041161"/>
            <a:ext cx="3130319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It’s time to make a model!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C8DCB-9DD0-30DB-AC42-0F34910C47E8}"/>
              </a:ext>
            </a:extLst>
          </p:cNvPr>
          <p:cNvSpPr/>
          <p:nvPr/>
        </p:nvSpPr>
        <p:spPr>
          <a:xfrm>
            <a:off x="6556283" y="1168770"/>
            <a:ext cx="3376706" cy="11355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/>
              <a:t>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8646D-CDA9-887E-8FC3-658C80CACD8F}"/>
              </a:ext>
            </a:extLst>
          </p:cNvPr>
          <p:cNvSpPr txBox="1"/>
          <p:nvPr/>
        </p:nvSpPr>
        <p:spPr>
          <a:xfrm>
            <a:off x="6926006" y="2905780"/>
            <a:ext cx="263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Olympic Sport</a:t>
            </a:r>
          </a:p>
        </p:txBody>
      </p:sp>
    </p:spTree>
    <p:extLst>
      <p:ext uri="{BB962C8B-B14F-4D97-AF65-F5344CB8AC3E}">
        <p14:creationId xmlns:p14="http://schemas.microsoft.com/office/powerpoint/2010/main" val="342514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A2FA-9902-FFF3-760B-01AD7849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384A-2D13-ACE1-168A-4B1C496C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650B86-D835-FC02-5F82-57C9AFF97FC9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10F22B-2093-96A2-0DA2-040D0DCAEBDA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7605413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Sport Recommender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AAC5A-2502-1D18-CA2D-75B1310F1C91}"/>
              </a:ext>
            </a:extLst>
          </p:cNvPr>
          <p:cNvSpPr txBox="1"/>
          <p:nvPr/>
        </p:nvSpPr>
        <p:spPr>
          <a:xfrm>
            <a:off x="1113016" y="1859339"/>
            <a:ext cx="5540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How I created my model: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used Olympic data from 2000-2020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removed all Olympic football players from my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split my data into a </a:t>
            </a:r>
            <a:r>
              <a:rPr lang="en-GB" u="sng" dirty="0"/>
              <a:t>training</a:t>
            </a:r>
            <a:r>
              <a:rPr lang="en-GB" dirty="0"/>
              <a:t> set and a </a:t>
            </a:r>
            <a:r>
              <a:rPr lang="en-GB" u="sng" dirty="0"/>
              <a:t>testing </a:t>
            </a:r>
            <a:r>
              <a:rPr lang="en-GB" dirty="0"/>
              <a:t>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used a </a:t>
            </a:r>
            <a:r>
              <a:rPr lang="en-GB" u="sng" dirty="0"/>
              <a:t>Decision Tree Classifier</a:t>
            </a:r>
            <a:r>
              <a:rPr lang="en-GB" dirty="0"/>
              <a:t>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used a </a:t>
            </a:r>
            <a:r>
              <a:rPr lang="en-GB" u="sng" dirty="0"/>
              <a:t>Grid Search </a:t>
            </a:r>
            <a:r>
              <a:rPr lang="en-GB" dirty="0"/>
              <a:t>to find the best </a:t>
            </a:r>
            <a:r>
              <a:rPr lang="en-GB" u="sng" dirty="0"/>
              <a:t>hyperparameters</a:t>
            </a:r>
            <a:r>
              <a:rPr lang="en-GB" dirty="0"/>
              <a:t> for my decision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</a:t>
            </a:r>
            <a:r>
              <a:rPr lang="en-GB" u="sng" dirty="0"/>
              <a:t>fit</a:t>
            </a:r>
            <a:r>
              <a:rPr lang="en-GB" dirty="0"/>
              <a:t> the model to my training data.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A44E079-1FFF-BB85-D355-9F4133663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171162"/>
              </p:ext>
            </p:extLst>
          </p:nvPr>
        </p:nvGraphicFramePr>
        <p:xfrm>
          <a:off x="7660370" y="1859339"/>
          <a:ext cx="3735294" cy="384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7647">
                  <a:extLst>
                    <a:ext uri="{9D8B030D-6E8A-4147-A177-3AD203B41FA5}">
                      <a16:colId xmlns:a16="http://schemas.microsoft.com/office/drawing/2014/main" val="2846943987"/>
                    </a:ext>
                  </a:extLst>
                </a:gridCol>
                <a:gridCol w="1867647">
                  <a:extLst>
                    <a:ext uri="{9D8B030D-6E8A-4147-A177-3AD203B41FA5}">
                      <a16:colId xmlns:a16="http://schemas.microsoft.com/office/drawing/2014/main" val="1930564665"/>
                    </a:ext>
                  </a:extLst>
                </a:gridCol>
              </a:tblGrid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713702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Age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  <a:p>
                      <a:pPr algn="ctr"/>
                      <a:endParaRPr lang="en-GB" sz="2800" dirty="0"/>
                    </a:p>
                    <a:p>
                      <a:pPr algn="ctr"/>
                      <a:r>
                        <a:rPr lang="en-GB" sz="2800" dirty="0"/>
                        <a:t>Olympic 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840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Height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6978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Weight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9670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Gender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15581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Physical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78883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Team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9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0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42F2D-A578-E503-A95C-01894D3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D820-873E-AF9D-D486-9FFA3E13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E3681C-DCD0-99D0-7D7E-4D4A1FA0AAE4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C043DA-0BA7-4B03-BE25-F1F7944A6DF4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Sport Recommender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1E0FD-1700-7496-8633-FDC24C2928BF}"/>
              </a:ext>
            </a:extLst>
          </p:cNvPr>
          <p:cNvSpPr txBox="1"/>
          <p:nvPr/>
        </p:nvSpPr>
        <p:spPr>
          <a:xfrm>
            <a:off x="1113016" y="1674990"/>
            <a:ext cx="5540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Model Performance: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target of my model has 45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My model had </a:t>
            </a:r>
            <a:r>
              <a:rPr lang="en-GB" u="sng" dirty="0"/>
              <a:t>45% accuracy</a:t>
            </a:r>
            <a:r>
              <a:rPr lang="en-GB" dirty="0"/>
              <a:t> on the test data.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 Importance: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Age = 18 %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Height = 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Weight = 23%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Gender = 10%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Physical = 12%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Team = 12 %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F85440-06CE-242E-677A-8A3EFE940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071894"/>
              </p:ext>
            </p:extLst>
          </p:nvPr>
        </p:nvGraphicFramePr>
        <p:xfrm>
          <a:off x="7660370" y="1859339"/>
          <a:ext cx="3735294" cy="3846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7647">
                  <a:extLst>
                    <a:ext uri="{9D8B030D-6E8A-4147-A177-3AD203B41FA5}">
                      <a16:colId xmlns:a16="http://schemas.microsoft.com/office/drawing/2014/main" val="2846943987"/>
                    </a:ext>
                  </a:extLst>
                </a:gridCol>
                <a:gridCol w="1867647">
                  <a:extLst>
                    <a:ext uri="{9D8B030D-6E8A-4147-A177-3AD203B41FA5}">
                      <a16:colId xmlns:a16="http://schemas.microsoft.com/office/drawing/2014/main" val="1930564665"/>
                    </a:ext>
                  </a:extLst>
                </a:gridCol>
              </a:tblGrid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713702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Age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  <a:p>
                      <a:pPr algn="ctr"/>
                      <a:endParaRPr lang="en-GB" sz="2800" dirty="0"/>
                    </a:p>
                    <a:p>
                      <a:pPr algn="ctr"/>
                      <a:r>
                        <a:rPr lang="en-GB" sz="2800" dirty="0"/>
                        <a:t>Olympic 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840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Height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516978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Weight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9670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Gender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15581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Physical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788833"/>
                  </a:ext>
                </a:extLst>
              </a:tr>
              <a:tr h="549480">
                <a:tc>
                  <a:txBody>
                    <a:bodyPr/>
                    <a:lstStyle/>
                    <a:p>
                      <a:r>
                        <a:rPr lang="en-GB" sz="2800" dirty="0"/>
                        <a:t>Team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29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6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9F9F7-6794-BB0D-4BC9-1E056FBA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A9AA-1610-1D1A-7262-939F788D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C86904-6A6C-0528-5332-E5DF40C8A7FD}"/>
              </a:ext>
            </a:extLst>
          </p:cNvPr>
          <p:cNvSpPr txBox="1">
            <a:spLocks/>
          </p:cNvSpPr>
          <p:nvPr/>
        </p:nvSpPr>
        <p:spPr>
          <a:xfrm>
            <a:off x="1164775" y="2224282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84F51D-1EB8-ED1D-D1EC-FEB28BCD770E}"/>
              </a:ext>
            </a:extLst>
          </p:cNvPr>
          <p:cNvSpPr txBox="1">
            <a:spLocks/>
          </p:cNvSpPr>
          <p:nvPr/>
        </p:nvSpPr>
        <p:spPr>
          <a:xfrm>
            <a:off x="520460" y="2372196"/>
            <a:ext cx="11254595" cy="995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/>
              <a:t>The Sport Recommender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F3B6E-9E40-9363-370C-2DB27C3A6873}"/>
              </a:ext>
            </a:extLst>
          </p:cNvPr>
          <p:cNvSpPr txBox="1"/>
          <p:nvPr/>
        </p:nvSpPr>
        <p:spPr>
          <a:xfrm>
            <a:off x="4438587" y="350128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for a demonstration!</a:t>
            </a:r>
          </a:p>
        </p:txBody>
      </p:sp>
    </p:spTree>
    <p:extLst>
      <p:ext uri="{BB962C8B-B14F-4D97-AF65-F5344CB8AC3E}">
        <p14:creationId xmlns:p14="http://schemas.microsoft.com/office/powerpoint/2010/main" val="213288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047EA-580B-68C5-5491-D4ED4584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F64D-E61C-13D6-B946-E1115ED3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2. What sport would I naturally be best at?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B40FE6-1F75-8036-BEC4-FB58907C58EA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E99671-7AAE-D2BE-E46F-742CC58CDB51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Possible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E8707-10DD-2E41-7202-DA1D5163AF84}"/>
              </a:ext>
            </a:extLst>
          </p:cNvPr>
          <p:cNvSpPr txBox="1"/>
          <p:nvPr/>
        </p:nvSpPr>
        <p:spPr>
          <a:xfrm>
            <a:off x="1113017" y="1866180"/>
            <a:ext cx="5253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could I improve my model?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data from 2024 Olympics.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more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Nationality?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Give more than one recommendation.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Maybe I don’t want to play hockey!</a:t>
            </a:r>
          </a:p>
        </p:txBody>
      </p:sp>
      <p:pic>
        <p:nvPicPr>
          <p:cNvPr id="1026" name="Picture 2" descr="Hockey - FISU">
            <a:extLst>
              <a:ext uri="{FF2B5EF4-FFF2-40B4-BE49-F238E27FC236}">
                <a16:creationId xmlns:a16="http://schemas.microsoft.com/office/drawing/2014/main" id="{03E240B1-3AF7-D08C-C2CB-DD429B7BB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58" y="1866180"/>
            <a:ext cx="4848973" cy="21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F2EB-AF00-1DB6-D63D-6FE87F7AC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1404-D6A2-ECBB-7E0B-65AD36C23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01" y="787878"/>
            <a:ext cx="4691552" cy="1551637"/>
          </a:xfrm>
        </p:spPr>
        <p:txBody>
          <a:bodyPr>
            <a:normAutofit/>
          </a:bodyPr>
          <a:lstStyle/>
          <a:p>
            <a:r>
              <a:rPr lang="en-GB" sz="3200" dirty="0"/>
              <a:t>1. What age will I be at my physical peak?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913B0-4133-1B1C-CD98-59AD9DBF105B}"/>
              </a:ext>
            </a:extLst>
          </p:cNvPr>
          <p:cNvSpPr txBox="1">
            <a:spLocks/>
          </p:cNvSpPr>
          <p:nvPr/>
        </p:nvSpPr>
        <p:spPr>
          <a:xfrm>
            <a:off x="6383549" y="1016478"/>
            <a:ext cx="4681269" cy="1323037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2. What sport would I naturally be best at?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CDC18-20B2-56B7-0071-3129E29F37CA}"/>
              </a:ext>
            </a:extLst>
          </p:cNvPr>
          <p:cNvSpPr txBox="1"/>
          <p:nvPr/>
        </p:nvSpPr>
        <p:spPr>
          <a:xfrm>
            <a:off x="1116902" y="2811280"/>
            <a:ext cx="4301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explored data about Olympic athletes to try and find the answer.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Olympic athletes who take part in physical individual sports have an average age of </a:t>
            </a:r>
            <a:r>
              <a:rPr lang="en-GB" b="1" dirty="0"/>
              <a:t>24-27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I am not an Olympic athlete, so this may not be true for 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57E32-1D7B-2CB2-8F8A-0C896729DD47}"/>
              </a:ext>
            </a:extLst>
          </p:cNvPr>
          <p:cNvSpPr txBox="1"/>
          <p:nvPr/>
        </p:nvSpPr>
        <p:spPr>
          <a:xfrm>
            <a:off x="6527321" y="2904226"/>
            <a:ext cx="425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created the Sport Recommender Model to try and answer this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answer I got was hockey!</a:t>
            </a:r>
          </a:p>
        </p:txBody>
      </p:sp>
    </p:spTree>
    <p:extLst>
      <p:ext uri="{BB962C8B-B14F-4D97-AF65-F5344CB8AC3E}">
        <p14:creationId xmlns:p14="http://schemas.microsoft.com/office/powerpoint/2010/main" val="8991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E9A2-6D10-133F-469C-C9F0619C0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905" y="1098429"/>
            <a:ext cx="8637073" cy="1551637"/>
          </a:xfrm>
        </p:spPr>
        <p:txBody>
          <a:bodyPr>
            <a:normAutofit/>
          </a:bodyPr>
          <a:lstStyle/>
          <a:p>
            <a:r>
              <a:rPr lang="en-GB" sz="4800" dirty="0"/>
              <a:t>1. What age will I be at my physical peak?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730BC8-9BB7-F58D-315D-F4EBA1430C0D}"/>
              </a:ext>
            </a:extLst>
          </p:cNvPr>
          <p:cNvSpPr txBox="1">
            <a:spLocks/>
          </p:cNvSpPr>
          <p:nvPr/>
        </p:nvSpPr>
        <p:spPr>
          <a:xfrm>
            <a:off x="4274542" y="3429000"/>
            <a:ext cx="6646874" cy="155163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2. What sport would I naturally be best at?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C13DE-C6AB-6D23-7BB8-7F81CB0FCD04}"/>
              </a:ext>
            </a:extLst>
          </p:cNvPr>
          <p:cNvSpPr txBox="1"/>
          <p:nvPr/>
        </p:nvSpPr>
        <p:spPr>
          <a:xfrm>
            <a:off x="4341962" y="5135592"/>
            <a:ext cx="589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Sport Recommender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7BE21-3C16-9A84-640E-822875ED0132}"/>
              </a:ext>
            </a:extLst>
          </p:cNvPr>
          <p:cNvSpPr txBox="1"/>
          <p:nvPr/>
        </p:nvSpPr>
        <p:spPr>
          <a:xfrm>
            <a:off x="6096000" y="2173546"/>
            <a:ext cx="553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 data on professional athletes</a:t>
            </a:r>
          </a:p>
        </p:txBody>
      </p:sp>
    </p:spTree>
    <p:extLst>
      <p:ext uri="{BB962C8B-B14F-4D97-AF65-F5344CB8AC3E}">
        <p14:creationId xmlns:p14="http://schemas.microsoft.com/office/powerpoint/2010/main" val="21561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8552-DE37-BAD6-E1F1-533814C80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33" y="1101189"/>
            <a:ext cx="8637073" cy="2618554"/>
          </a:xfrm>
        </p:spPr>
        <p:txBody>
          <a:bodyPr/>
          <a:lstStyle/>
          <a:p>
            <a:pPr algn="ctr"/>
            <a:r>
              <a:rPr lang="en-GB" dirty="0"/>
              <a:t>Thank you for listening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CB401-5FFD-70DE-81EB-7A329316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94" y="371974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8CCD2-CF6F-7D80-FD2B-3813E63A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6754-6279-C367-8B61-F0C16F0F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49AF-7B86-32FD-8CDE-064807A64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1897811"/>
            <a:ext cx="4528658" cy="356853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Olympic Athletes 1896-2020</a:t>
            </a:r>
          </a:p>
          <a:p>
            <a:endParaRPr lang="en-GB" dirty="0"/>
          </a:p>
          <a:p>
            <a:r>
              <a:rPr lang="en-GB" dirty="0"/>
              <a:t>Sports the athletes competed in.</a:t>
            </a:r>
          </a:p>
          <a:p>
            <a:pPr lvl="1"/>
            <a:r>
              <a:rPr lang="en-GB" dirty="0"/>
              <a:t>Is it a physical sport?</a:t>
            </a:r>
          </a:p>
          <a:p>
            <a:pPr lvl="1"/>
            <a:r>
              <a:rPr lang="en-GB" dirty="0"/>
              <a:t>Is it a team sport?</a:t>
            </a:r>
          </a:p>
          <a:p>
            <a:r>
              <a:rPr lang="en-GB" dirty="0"/>
              <a:t>Personal Attributes:</a:t>
            </a:r>
          </a:p>
          <a:p>
            <a:pPr lvl="1"/>
            <a:r>
              <a:rPr lang="en-GB" dirty="0"/>
              <a:t>Age</a:t>
            </a:r>
          </a:p>
          <a:p>
            <a:pPr lvl="1"/>
            <a:r>
              <a:rPr lang="en-GB" dirty="0"/>
              <a:t>Height</a:t>
            </a:r>
          </a:p>
          <a:p>
            <a:pPr lvl="1"/>
            <a:r>
              <a:rPr lang="en-GB" dirty="0"/>
              <a:t>Weight</a:t>
            </a:r>
          </a:p>
          <a:p>
            <a:pPr lvl="1"/>
            <a:r>
              <a:rPr lang="en-GB" dirty="0"/>
              <a:t>Gender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945B3-FE75-5DED-7ABB-9C527553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35" y="1266930"/>
            <a:ext cx="6059949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0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389627-2716-BB81-8061-E31CE1FD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89113"/>
            <a:ext cx="9603275" cy="1519581"/>
          </a:xfrm>
        </p:spPr>
        <p:txBody>
          <a:bodyPr>
            <a:noAutofit/>
          </a:bodyPr>
          <a:lstStyle/>
          <a:p>
            <a:r>
              <a:rPr lang="en-GB" sz="4800" dirty="0"/>
              <a:t>1. What age will I be at my physical peak?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69CC9-4982-D668-623B-5D47E37CDF0A}"/>
              </a:ext>
            </a:extLst>
          </p:cNvPr>
          <p:cNvSpPr txBox="1"/>
          <p:nvPr/>
        </p:nvSpPr>
        <p:spPr>
          <a:xfrm>
            <a:off x="7257692" y="2118856"/>
            <a:ext cx="378987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900" dirty="0"/>
              <a:t>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44B3C-DE3A-9D71-0F83-0F74FE2957AF}"/>
              </a:ext>
            </a:extLst>
          </p:cNvPr>
          <p:cNvSpPr txBox="1"/>
          <p:nvPr/>
        </p:nvSpPr>
        <p:spPr>
          <a:xfrm>
            <a:off x="7666008" y="5242788"/>
            <a:ext cx="297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(The average age of ALL athletes in my dataset)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74183900-F9E0-69F3-E419-A8AED088DD87}"/>
              </a:ext>
            </a:extLst>
          </p:cNvPr>
          <p:cNvSpPr/>
          <p:nvPr/>
        </p:nvSpPr>
        <p:spPr>
          <a:xfrm rot="2678938">
            <a:off x="7499042" y="2463829"/>
            <a:ext cx="3040265" cy="3023824"/>
          </a:xfrm>
          <a:prstGeom prst="plus">
            <a:avLst>
              <a:gd name="adj" fmla="val 463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6081-533E-33C5-3C86-0752632F7D78}"/>
              </a:ext>
            </a:extLst>
          </p:cNvPr>
          <p:cNvSpPr txBox="1"/>
          <p:nvPr/>
        </p:nvSpPr>
        <p:spPr>
          <a:xfrm>
            <a:off x="1380226" y="2869721"/>
            <a:ext cx="53793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factors we must consider: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average age of athletes has likely changed between 1896 and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all Olympic sports require peak physicality and athleticism (e.g. Golf).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may be other factors (such as height and weight).</a:t>
            </a:r>
          </a:p>
        </p:txBody>
      </p:sp>
    </p:spTree>
    <p:extLst>
      <p:ext uri="{BB962C8B-B14F-4D97-AF65-F5344CB8AC3E}">
        <p14:creationId xmlns:p14="http://schemas.microsoft.com/office/powerpoint/2010/main" val="136078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F9C2D-7A8D-C823-2A12-304E605C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7EC82-AF4C-8DDB-70F4-E9DDE1BC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612172"/>
            <a:ext cx="7154173" cy="42925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6CFA52-BDFD-1E04-581B-4630AB9F8CC6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066A3B-5039-12F4-CF92-11E3C8FB1CE5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Age of Athletes through the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EB19C-8401-0F75-DD5E-7F99E429AF9A}"/>
              </a:ext>
            </a:extLst>
          </p:cNvPr>
          <p:cNvSpPr txBox="1"/>
          <p:nvPr/>
        </p:nvSpPr>
        <p:spPr>
          <a:xfrm>
            <a:off x="448574" y="1742536"/>
            <a:ext cx="3968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line graph shows the average age of athletes in 5 physically demanding sports at every Olympics from 1896-2020.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Key Point: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average age has fluctuated A LOT</a:t>
            </a:r>
            <a:r>
              <a:rPr lang="en-GB" b="1" dirty="0"/>
              <a:t> </a:t>
            </a:r>
            <a:r>
              <a:rPr lang="en-GB" dirty="0"/>
              <a:t>through the years!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Need to focus on the most recent data.</a:t>
            </a:r>
          </a:p>
        </p:txBody>
      </p:sp>
    </p:spTree>
    <p:extLst>
      <p:ext uri="{BB962C8B-B14F-4D97-AF65-F5344CB8AC3E}">
        <p14:creationId xmlns:p14="http://schemas.microsoft.com/office/powerpoint/2010/main" val="38358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C270-FE6D-F2B1-B84D-059486B2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0404-C130-9A37-E245-CF6A16739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1CC7F-71DD-053E-40E3-4D361014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612172"/>
            <a:ext cx="7154173" cy="42925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237A2D-2DF9-E616-D348-75628A28BE24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23C-4810-D538-1EC4-B4E651CD723A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Age of Athletes through the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40E5D-7D82-C728-339C-89B4C7A61210}"/>
              </a:ext>
            </a:extLst>
          </p:cNvPr>
          <p:cNvSpPr txBox="1"/>
          <p:nvPr/>
        </p:nvSpPr>
        <p:spPr>
          <a:xfrm>
            <a:off x="448574" y="1742536"/>
            <a:ext cx="3968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line graph shows the average age of athletes in 5 physically demanding sports at every Olympics from 1896-2020.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Key Point: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average age clearly depends on the Olympic sport.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Need to do more research and analysis to understand why this is the case.</a:t>
            </a:r>
          </a:p>
        </p:txBody>
      </p:sp>
    </p:spTree>
    <p:extLst>
      <p:ext uri="{BB962C8B-B14F-4D97-AF65-F5344CB8AC3E}">
        <p14:creationId xmlns:p14="http://schemas.microsoft.com/office/powerpoint/2010/main" val="282177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EBEC-C519-6B6C-CADF-333F3A12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F5B9-ABF8-C83E-13C8-53ECB4FE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206BB8-769D-5DC7-161A-87AD6C33FC23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097347-D916-97CD-CB97-AC42CCDCDF20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Age Distribution of Olympic Athletes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0F521-966C-B10F-EDD3-786508FBE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0" y="1829178"/>
            <a:ext cx="6852472" cy="3508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4FA635-4F36-B835-1920-524EC4114E95}"/>
              </a:ext>
            </a:extLst>
          </p:cNvPr>
          <p:cNvSpPr txBox="1"/>
          <p:nvPr/>
        </p:nvSpPr>
        <p:spPr>
          <a:xfrm>
            <a:off x="7464725" y="1880558"/>
            <a:ext cx="4324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Non-Physical Sports</a:t>
            </a: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i="1" dirty="0">
                <a:solidFill>
                  <a:srgbClr val="C00000"/>
                </a:solidFill>
              </a:rPr>
              <a:t>(e.g. Table Tennis, Shooting)</a:t>
            </a:r>
          </a:p>
          <a:p>
            <a:endParaRPr lang="en-GB" i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The median age of non-physical sports are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Table Tennis median age = 29.5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Shooting median age = 30.8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But we want to look at physical sports.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040713-82B0-D269-CE6A-961362643A64}"/>
              </a:ext>
            </a:extLst>
          </p:cNvPr>
          <p:cNvSpPr/>
          <p:nvPr/>
        </p:nvSpPr>
        <p:spPr>
          <a:xfrm>
            <a:off x="1454989" y="4122853"/>
            <a:ext cx="695864" cy="2221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9584A-66EB-32A8-FB92-36B9DE9647C1}"/>
              </a:ext>
            </a:extLst>
          </p:cNvPr>
          <p:cNvSpPr/>
          <p:nvPr/>
        </p:nvSpPr>
        <p:spPr>
          <a:xfrm>
            <a:off x="1633266" y="4403302"/>
            <a:ext cx="517585" cy="2221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2F1DF-ACBA-3487-2C29-8C823420D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CB36-254D-56E7-CDDE-68F53BB7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AA454A-1D8F-A0AC-FB89-81C52D5B98D1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825F99-0E3F-CC98-B15F-84E265E57EF9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Age Distribution of Olympic Athletes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CABA0-3CF3-0DB4-353D-021ABFBB7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0" y="1829178"/>
            <a:ext cx="6852472" cy="35086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D94B5-7D0A-CE96-0596-4CA4D64F3992}"/>
              </a:ext>
            </a:extLst>
          </p:cNvPr>
          <p:cNvSpPr txBox="1"/>
          <p:nvPr/>
        </p:nvSpPr>
        <p:spPr>
          <a:xfrm>
            <a:off x="7464725" y="1880558"/>
            <a:ext cx="4261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Physical Team Sports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High median age for these sports.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/>
                </a:solidFill>
              </a:rPr>
              <a:t>BUT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accent5"/>
                </a:solidFill>
              </a:rPr>
              <a:t>TEAMWORK:</a:t>
            </a:r>
            <a:r>
              <a:rPr lang="en-GB" b="1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The physical demand of the sport is spread across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accent5"/>
                </a:solidFill>
              </a:rPr>
              <a:t>EXPERIENCE:</a:t>
            </a:r>
            <a:r>
              <a:rPr lang="en-GB" b="1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Team sports require a high-level of game reading and strategic thinking which comes with experience.</a:t>
            </a:r>
            <a:endParaRPr lang="en-GB" u="sng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u="sng" dirty="0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67588-E60D-FF87-2688-8CA63770BA68}"/>
              </a:ext>
            </a:extLst>
          </p:cNvPr>
          <p:cNvSpPr/>
          <p:nvPr/>
        </p:nvSpPr>
        <p:spPr>
          <a:xfrm>
            <a:off x="1178943" y="2203372"/>
            <a:ext cx="971908" cy="2185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548C1-CDAA-3886-BD45-5420E856693C}"/>
              </a:ext>
            </a:extLst>
          </p:cNvPr>
          <p:cNvSpPr/>
          <p:nvPr/>
        </p:nvSpPr>
        <p:spPr>
          <a:xfrm>
            <a:off x="960408" y="3579376"/>
            <a:ext cx="1190443" cy="22017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FEFBE2-BE26-9475-A39F-0D5E53F82765}"/>
              </a:ext>
            </a:extLst>
          </p:cNvPr>
          <p:cNvSpPr/>
          <p:nvPr/>
        </p:nvSpPr>
        <p:spPr>
          <a:xfrm>
            <a:off x="1633266" y="3857826"/>
            <a:ext cx="517584" cy="22017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58C071-8035-2CB7-70EB-A5FF56CC8750}"/>
              </a:ext>
            </a:extLst>
          </p:cNvPr>
          <p:cNvSpPr/>
          <p:nvPr/>
        </p:nvSpPr>
        <p:spPr>
          <a:xfrm>
            <a:off x="707366" y="4686427"/>
            <a:ext cx="1443484" cy="22017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05D658-0244-9401-00D3-8978B6040726}"/>
              </a:ext>
            </a:extLst>
          </p:cNvPr>
          <p:cNvSpPr txBox="1"/>
          <p:nvPr/>
        </p:nvSpPr>
        <p:spPr>
          <a:xfrm>
            <a:off x="1725283" y="5396102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Football median age = 24</a:t>
            </a:r>
          </a:p>
          <a:p>
            <a:pPr lvl="1"/>
            <a:r>
              <a:rPr lang="en-GB" i="1" dirty="0"/>
              <a:t>This is unrepresentative!</a:t>
            </a:r>
          </a:p>
        </p:txBody>
      </p:sp>
    </p:spTree>
    <p:extLst>
      <p:ext uri="{BB962C8B-B14F-4D97-AF65-F5344CB8AC3E}">
        <p14:creationId xmlns:p14="http://schemas.microsoft.com/office/powerpoint/2010/main" val="6508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A4E7-BFE1-87AD-317B-98373011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3F10-7BDB-7E8B-2040-1D11A03F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296" y="259215"/>
            <a:ext cx="5661594" cy="645438"/>
          </a:xfrm>
        </p:spPr>
        <p:txBody>
          <a:bodyPr>
            <a:normAutofit/>
          </a:bodyPr>
          <a:lstStyle/>
          <a:p>
            <a:r>
              <a:rPr lang="en-GB" sz="2000" dirty="0"/>
              <a:t>1. What age will I be at my physical peak?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A3793A-18C3-7B88-7C5C-31CAACBC242F}"/>
              </a:ext>
            </a:extLst>
          </p:cNvPr>
          <p:cNvSpPr txBox="1">
            <a:spLocks/>
          </p:cNvSpPr>
          <p:nvPr/>
        </p:nvSpPr>
        <p:spPr>
          <a:xfrm>
            <a:off x="1113017" y="953324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38EB54-D69B-C06C-C8CD-170D1C633491}"/>
              </a:ext>
            </a:extLst>
          </p:cNvPr>
          <p:cNvSpPr txBox="1">
            <a:spLocks/>
          </p:cNvSpPr>
          <p:nvPr/>
        </p:nvSpPr>
        <p:spPr>
          <a:xfrm>
            <a:off x="1113016" y="935693"/>
            <a:ext cx="9603275" cy="64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Age Distribution of Olympic Athletes (2020)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0DF4-DD99-BC2D-8CDC-6ACA5A694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0" y="1829178"/>
            <a:ext cx="6852472" cy="35086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12658E-9ED6-910D-C35B-DE0239AB9925}"/>
              </a:ext>
            </a:extLst>
          </p:cNvPr>
          <p:cNvSpPr/>
          <p:nvPr/>
        </p:nvSpPr>
        <p:spPr>
          <a:xfrm>
            <a:off x="465826" y="1932317"/>
            <a:ext cx="1685027" cy="21278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90131E-0A8F-AFDD-8770-580DBC13EAD9}"/>
              </a:ext>
            </a:extLst>
          </p:cNvPr>
          <p:cNvSpPr/>
          <p:nvPr/>
        </p:nvSpPr>
        <p:spPr>
          <a:xfrm>
            <a:off x="1046672" y="2487287"/>
            <a:ext cx="1104181" cy="21278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6C287-5B50-B9D9-CFBF-EB5FFEC66E46}"/>
              </a:ext>
            </a:extLst>
          </p:cNvPr>
          <p:cNvSpPr/>
          <p:nvPr/>
        </p:nvSpPr>
        <p:spPr>
          <a:xfrm>
            <a:off x="1725283" y="2758342"/>
            <a:ext cx="425570" cy="21278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681FC-3D6A-214A-B420-7A663FA03771}"/>
              </a:ext>
            </a:extLst>
          </p:cNvPr>
          <p:cNvSpPr/>
          <p:nvPr/>
        </p:nvSpPr>
        <p:spPr>
          <a:xfrm>
            <a:off x="1454989" y="3029397"/>
            <a:ext cx="695864" cy="2206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06D93-699E-8F03-3FF1-774A47E533C3}"/>
              </a:ext>
            </a:extLst>
          </p:cNvPr>
          <p:cNvSpPr/>
          <p:nvPr/>
        </p:nvSpPr>
        <p:spPr>
          <a:xfrm>
            <a:off x="1633267" y="3308321"/>
            <a:ext cx="517585" cy="222178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CDD65-99D6-8AC5-600F-036C6B9F223B}"/>
              </a:ext>
            </a:extLst>
          </p:cNvPr>
          <p:cNvSpPr txBox="1"/>
          <p:nvPr/>
        </p:nvSpPr>
        <p:spPr>
          <a:xfrm>
            <a:off x="7464725" y="1880558"/>
            <a:ext cx="4428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Physical Individual Sports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The median age of physical individual sports are lower.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WHY?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IT MUST BE BECAUSE THE ATHLETES IN THESE SPORTS ARE AT THEIR PHYSICAL PEAK!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B050"/>
              </a:solidFill>
            </a:endParaRPr>
          </a:p>
          <a:p>
            <a:r>
              <a:rPr lang="en-GB" i="1" dirty="0">
                <a:solidFill>
                  <a:srgbClr val="00B050"/>
                </a:solidFill>
              </a:rPr>
              <a:t>But why is the median age for swimming 3 years younger than athletics?</a:t>
            </a:r>
          </a:p>
        </p:txBody>
      </p:sp>
    </p:spTree>
    <p:extLst>
      <p:ext uri="{BB962C8B-B14F-4D97-AF65-F5344CB8AC3E}">
        <p14:creationId xmlns:p14="http://schemas.microsoft.com/office/powerpoint/2010/main" val="130528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879</TotalTime>
  <Words>1026</Words>
  <Application>Microsoft Office PowerPoint</Application>
  <PresentationFormat>Widescreen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Gallery</vt:lpstr>
      <vt:lpstr>Welcome to my Capstone Presentation</vt:lpstr>
      <vt:lpstr>1. What age will I be at my physical peak?</vt:lpstr>
      <vt:lpstr>My Dataset</vt:lpstr>
      <vt:lpstr>1. What age will I be at my physical peak?</vt:lpstr>
      <vt:lpstr>1. What age will I be at my physical peak?</vt:lpstr>
      <vt:lpstr>1. What age will I be at my physical peak?</vt:lpstr>
      <vt:lpstr>1. What age will I be at my physical peak?</vt:lpstr>
      <vt:lpstr>1. What age will I be at my physical peak?</vt:lpstr>
      <vt:lpstr>1. What age will I be at my physical peak?</vt:lpstr>
      <vt:lpstr>1. What age will I be at my physical peak?</vt:lpstr>
      <vt:lpstr>1. What age will I be at my physical peak?</vt:lpstr>
      <vt:lpstr>2. What sport would I naturally be best at? </vt:lpstr>
      <vt:lpstr>2. What sport would I naturally be best at? </vt:lpstr>
      <vt:lpstr>2. What sport would I naturally be best at? </vt:lpstr>
      <vt:lpstr>2. What sport would I naturally be best at? </vt:lpstr>
      <vt:lpstr>2. What sport would I naturally be best at? </vt:lpstr>
      <vt:lpstr>2. What sport would I naturally be best at? </vt:lpstr>
      <vt:lpstr>2. What sport would I naturally be best at? </vt:lpstr>
      <vt:lpstr>1. What age will I be at my physical peak?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Brennan</dc:creator>
  <cp:lastModifiedBy>Joseph Brennan</cp:lastModifiedBy>
  <cp:revision>1</cp:revision>
  <dcterms:created xsi:type="dcterms:W3CDTF">2025-01-30T13:49:01Z</dcterms:created>
  <dcterms:modified xsi:type="dcterms:W3CDTF">2025-01-31T13:56:55Z</dcterms:modified>
</cp:coreProperties>
</file>